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9" autoAdjust="0"/>
    <p:restoredTop sz="92897" autoAdjust="0"/>
  </p:normalViewPr>
  <p:slideViewPr>
    <p:cSldViewPr>
      <p:cViewPr varScale="1">
        <p:scale>
          <a:sx n="108" d="100"/>
          <a:sy n="108" d="100"/>
        </p:scale>
        <p:origin x="24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A1399-C72A-46FD-8C56-915397860C3B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30221-56CA-468B-8124-3C273030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5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30221-56CA-468B-8124-3C273030A7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9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2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3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4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6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1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4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2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7A1A-736B-49D1-8D1E-0FDCD2075ED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4763"/>
            <a:ext cx="9144000" cy="6853238"/>
          </a:xfrm>
          <a:prstGeom prst="rect">
            <a:avLst/>
          </a:prstGeom>
        </p:spPr>
      </p:pic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2864167" y="928358"/>
            <a:ext cx="3355657" cy="5559147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</a:t>
            </a:r>
            <a:r>
              <a:rPr lang="en-US" sz="1200" dirty="0">
                <a:latin typeface="Garamond"/>
                <a:ea typeface="Times New Roman"/>
                <a:cs typeface="Times New Roman"/>
              </a:rPr>
              <a:t>	</a:t>
            </a:r>
            <a:endParaRPr lang="en-US" sz="1200" dirty="0" smtClean="0"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b="1" dirty="0" smtClean="0">
                <a:effectLst/>
                <a:latin typeface="Garamond"/>
                <a:ea typeface="Times New Roman"/>
                <a:cs typeface="Times New Roman"/>
              </a:rPr>
              <a:t>		</a:t>
            </a:r>
            <a:r>
              <a:rPr lang="en-US" sz="1400" b="1" dirty="0" smtClean="0">
                <a:effectLst/>
                <a:latin typeface="Calibri"/>
                <a:ea typeface="Times New Roman"/>
                <a:cs typeface="Times New Roman"/>
              </a:rPr>
              <a:t>AUGUST </a:t>
            </a:r>
            <a:r>
              <a:rPr lang="en-US" sz="1400" b="1" dirty="0" smtClean="0">
                <a:effectLst/>
                <a:latin typeface="Calibri"/>
                <a:ea typeface="Times New Roman"/>
                <a:cs typeface="Times New Roman"/>
              </a:rPr>
              <a:t>2019</a:t>
            </a:r>
            <a:endParaRPr lang="en-US" sz="1600" dirty="0" smtClean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 			</a:t>
            </a:r>
            <a:r>
              <a:rPr lang="en-US" sz="1000" dirty="0">
                <a:latin typeface="Calibri"/>
                <a:ea typeface="Times New Roman"/>
                <a:cs typeface="Times New Roman"/>
              </a:rPr>
              <a:t>	</a:t>
            </a:r>
            <a:endParaRPr lang="en-US" sz="1000" dirty="0" smtClean="0">
              <a:latin typeface="Calibri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b="1" dirty="0">
                <a:latin typeface="Calibri"/>
                <a:ea typeface="Times New Roman"/>
                <a:cs typeface="Times New Roman"/>
              </a:rPr>
              <a:t>	</a:t>
            </a:r>
            <a:r>
              <a:rPr lang="en-US" sz="1000" b="1" dirty="0" smtClean="0">
                <a:latin typeface="Calibri"/>
                <a:ea typeface="Times New Roman"/>
                <a:cs typeface="Times New Roman"/>
              </a:rPr>
              <a:t>	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SEPTEMBER 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2019</a:t>
            </a:r>
            <a:endParaRPr lang="en-US" sz="1400" b="1" dirty="0"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	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OCTOBER 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2019</a:t>
            </a:r>
            <a:endParaRPr lang="en-US" sz="1400" b="1" dirty="0"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	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NOVEMBER 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2019</a:t>
            </a:r>
            <a:endParaRPr lang="en-US" sz="1400" b="1" dirty="0"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</a:t>
            </a:r>
            <a:endParaRPr lang="en-US" sz="10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latin typeface="Calibri"/>
                <a:ea typeface="Times New Roman"/>
                <a:cs typeface="Times New Roman"/>
              </a:rPr>
              <a:t>	</a:t>
            </a:r>
            <a:r>
              <a:rPr lang="en-US" sz="1000" dirty="0" smtClean="0">
                <a:latin typeface="Calibri"/>
                <a:ea typeface="Times New Roman"/>
                <a:cs typeface="Times New Roman"/>
              </a:rPr>
              <a:t>	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DECEMBER 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2019</a:t>
            </a:r>
            <a:endParaRPr lang="en-US" sz="1400" b="1" dirty="0"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8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960" y="1524000"/>
            <a:ext cx="2315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Times New Roman"/>
                <a:cs typeface="Times New Roman"/>
              </a:rPr>
              <a:t>For more information about our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Times New Roman"/>
                <a:cs typeface="Times New Roman"/>
              </a:rPr>
              <a:t>Conquest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Times New Roman"/>
                <a:cs typeface="Times New Roman"/>
              </a:rPr>
              <a:t>Club Activities, contact:    Name  Last Name;  Phone ; email.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345268"/>
              </p:ext>
            </p:extLst>
          </p:nvPr>
        </p:nvGraphicFramePr>
        <p:xfrm>
          <a:off x="547736" y="2514600"/>
          <a:ext cx="2111375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August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734419"/>
              </p:ext>
            </p:extLst>
          </p:nvPr>
        </p:nvGraphicFramePr>
        <p:xfrm>
          <a:off x="549955" y="4541520"/>
          <a:ext cx="2111375" cy="173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September 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53573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01087"/>
              </p:ext>
            </p:extLst>
          </p:nvPr>
        </p:nvGraphicFramePr>
        <p:xfrm>
          <a:off x="6343967" y="685800"/>
          <a:ext cx="2111375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October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67894" y="1076980"/>
            <a:ext cx="2528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CLUB NAME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42397"/>
              </p:ext>
            </p:extLst>
          </p:nvPr>
        </p:nvGraphicFramePr>
        <p:xfrm>
          <a:off x="6343967" y="2590800"/>
          <a:ext cx="2111375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November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733408"/>
              </p:ext>
            </p:extLst>
          </p:nvPr>
        </p:nvGraphicFramePr>
        <p:xfrm>
          <a:off x="6324599" y="4572000"/>
          <a:ext cx="2111375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December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Th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02435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3429000" y="0"/>
            <a:ext cx="31242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Instructions:</a:t>
            </a:r>
          </a:p>
          <a:p>
            <a:endParaRPr lang="en-US" dirty="0"/>
          </a:p>
          <a:p>
            <a:r>
              <a:rPr lang="en-US" dirty="0" smtClean="0"/>
              <a:t>Color code your meeting/event dates on the calendar by selecting them and changing color to red and bold.  </a:t>
            </a:r>
          </a:p>
          <a:p>
            <a:endParaRPr lang="en-US" dirty="0" smtClean="0"/>
          </a:p>
          <a:p>
            <a:r>
              <a:rPr lang="en-US" dirty="0" smtClean="0"/>
              <a:t>If you use this calendar for each grade level, you can use the date, time-activity template to enter specifics about your meetings – such as “Week 4 – Why did God create me the way I am?”</a:t>
            </a:r>
          </a:p>
          <a:p>
            <a:endParaRPr lang="en-US" dirty="0"/>
          </a:p>
          <a:p>
            <a:r>
              <a:rPr lang="en-US" dirty="0" smtClean="0"/>
              <a:t>You can highlight the time-activity for apostolic projects by using a different color like blue.</a:t>
            </a:r>
          </a:p>
          <a:p>
            <a:endParaRPr lang="en-US" dirty="0"/>
          </a:p>
          <a:p>
            <a:r>
              <a:rPr lang="en-US" dirty="0" smtClean="0"/>
              <a:t>When finished with calendar, you can make a .pdf version to email to all parents by selecting FILE – SAVE AS – then SAVE AS TYPE choose .pdf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59850" y="841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za" panose="02060807000000020004" pitchFamily="18" charset="0"/>
              </a:rPr>
              <a:t>2019 </a:t>
            </a:r>
            <a:r>
              <a:rPr lang="en-US" sz="2000" dirty="0" smtClean="0">
                <a:latin typeface="Tiza" panose="02060807000000020004" pitchFamily="18" charset="0"/>
              </a:rPr>
              <a:t>Calendar</a:t>
            </a:r>
            <a:endParaRPr lang="en-US" sz="2000" dirty="0">
              <a:latin typeface="Tiza" panose="020608070000000200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2" y="107603"/>
            <a:ext cx="961538" cy="107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8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4763"/>
            <a:ext cx="9144000" cy="6853238"/>
          </a:xfrm>
          <a:prstGeom prst="rect">
            <a:avLst/>
          </a:prstGeom>
        </p:spPr>
      </p:pic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2894172" y="533400"/>
            <a:ext cx="343037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</a:t>
            </a:r>
            <a:r>
              <a:rPr lang="en-US" sz="1200" dirty="0">
                <a:latin typeface="Garamond"/>
                <a:ea typeface="Times New Roman"/>
                <a:cs typeface="Times New Roman"/>
              </a:rPr>
              <a:t>	</a:t>
            </a:r>
            <a:endParaRPr lang="en-US" sz="1200" dirty="0" smtClean="0"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b="1" dirty="0">
                <a:latin typeface="Garamond"/>
                <a:ea typeface="Times New Roman"/>
                <a:cs typeface="Times New Roman"/>
              </a:rPr>
              <a:t>	</a:t>
            </a:r>
            <a:r>
              <a:rPr lang="en-US" sz="1200" b="1" dirty="0" smtClean="0">
                <a:latin typeface="Garamond"/>
                <a:ea typeface="Times New Roman"/>
                <a:cs typeface="Times New Roman"/>
              </a:rPr>
              <a:t>	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JANUARY</a:t>
            </a:r>
            <a:r>
              <a:rPr lang="en-US" sz="1400" b="1" dirty="0" smtClean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400" b="1" dirty="0" smtClean="0">
                <a:effectLst/>
                <a:latin typeface="Calibri"/>
                <a:ea typeface="Times New Roman"/>
                <a:cs typeface="Times New Roman"/>
              </a:rPr>
              <a:t>2020</a:t>
            </a:r>
            <a:endParaRPr lang="en-US" sz="1600" dirty="0" smtClean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		</a:t>
            </a:r>
            <a:endParaRPr lang="en-US" sz="1000" dirty="0">
              <a:latin typeface="Calibri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b="1" dirty="0" smtClean="0">
                <a:latin typeface="Calibri"/>
                <a:ea typeface="Times New Roman"/>
                <a:cs typeface="Times New Roman"/>
              </a:rPr>
              <a:t>		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FEBRUARY 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2020</a:t>
            </a:r>
            <a:endParaRPr lang="en-US" sz="1400" b="1" dirty="0"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	</a:t>
            </a:r>
            <a:r>
              <a:rPr lang="en-US" sz="1400" b="1" dirty="0">
                <a:latin typeface="Calibri"/>
                <a:ea typeface="Times New Roman"/>
                <a:cs typeface="Times New Roman"/>
              </a:rPr>
              <a:t>MARCH 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2020</a:t>
            </a:r>
            <a:endParaRPr lang="en-US" sz="1400" b="1" dirty="0"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	</a:t>
            </a:r>
            <a:r>
              <a:rPr lang="en-US" sz="1400" b="1" dirty="0">
                <a:latin typeface="Calibri"/>
                <a:ea typeface="Times New Roman"/>
                <a:cs typeface="Times New Roman"/>
              </a:rPr>
              <a:t>APRIL 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2020</a:t>
            </a:r>
            <a:endParaRPr lang="en-US" sz="1400" b="1" dirty="0"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914400" indent="-914400"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en-US" sz="1000" dirty="0" smtClean="0">
                <a:effectLst/>
                <a:latin typeface="Calibri"/>
                <a:ea typeface="Times New Roman"/>
                <a:cs typeface="Times New Roman"/>
              </a:rPr>
              <a:t>                                </a:t>
            </a:r>
            <a:r>
              <a:rPr lang="en-US" sz="1400" b="1" dirty="0">
                <a:latin typeface="Calibri"/>
                <a:ea typeface="Times New Roman"/>
                <a:cs typeface="Times New Roman"/>
              </a:rPr>
              <a:t>MAY  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2020</a:t>
            </a:r>
            <a:endParaRPr lang="en-US" sz="1400" b="1" dirty="0"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</a:t>
            </a:r>
            <a:r>
              <a:rPr lang="en-US" sz="1400" b="1" dirty="0">
                <a:ea typeface="Times New Roman"/>
                <a:cs typeface="Times New Roman"/>
              </a:rPr>
              <a:t>                 </a:t>
            </a:r>
            <a:endParaRPr lang="en-US" sz="1400" b="1" dirty="0" smtClean="0">
              <a:ea typeface="Times New Roman"/>
              <a:cs typeface="Times New Roman"/>
            </a:endParaRPr>
          </a:p>
          <a:p>
            <a:pPr marL="914400" indent="-914400">
              <a:tabLst>
                <a:tab pos="228600" algn="l"/>
              </a:tabLst>
            </a:pPr>
            <a:r>
              <a:rPr lang="en-US" sz="1400" b="1" dirty="0">
                <a:ea typeface="Times New Roman"/>
                <a:cs typeface="Times New Roman"/>
              </a:rPr>
              <a:t> </a:t>
            </a:r>
            <a:r>
              <a:rPr lang="en-US" sz="1400" b="1" dirty="0" smtClean="0">
                <a:ea typeface="Times New Roman"/>
                <a:cs typeface="Times New Roman"/>
              </a:rPr>
              <a:t>                      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2020 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SUMMER CAMP</a:t>
            </a:r>
            <a:endParaRPr lang="en-US" sz="1400" b="1" dirty="0">
              <a:latin typeface="Calibri"/>
              <a:ea typeface="Times New Roman"/>
              <a:cs typeface="Times New Roman"/>
            </a:endParaRPr>
          </a:p>
          <a:p>
            <a:pPr>
              <a:tabLst>
                <a:tab pos="228600" algn="l"/>
              </a:tabLst>
            </a:pPr>
            <a:r>
              <a:rPr lang="en-US" sz="1000" dirty="0">
                <a:ea typeface="Times New Roman"/>
                <a:cs typeface="Times New Roman"/>
              </a:rPr>
              <a:t>	</a:t>
            </a:r>
            <a:r>
              <a:rPr lang="en-US" sz="1000" dirty="0" smtClean="0">
                <a:ea typeface="Times New Roman"/>
                <a:cs typeface="Times New Roman"/>
              </a:rPr>
              <a:t>Dates </a:t>
            </a:r>
            <a:r>
              <a:rPr lang="en-US" sz="1000" dirty="0">
                <a:ea typeface="Times New Roman"/>
                <a:cs typeface="Times New Roman"/>
              </a:rPr>
              <a:t>	</a:t>
            </a:r>
            <a:r>
              <a:rPr lang="en-US" sz="1000" dirty="0" smtClean="0">
                <a:ea typeface="Times New Roman"/>
                <a:cs typeface="Times New Roman"/>
              </a:rPr>
              <a:t>Camp Name</a:t>
            </a:r>
            <a:endParaRPr lang="en-US" sz="1000" dirty="0" smtClean="0">
              <a:effectLst/>
              <a:latin typeface="Garamond"/>
              <a:ea typeface="Times New Roman"/>
              <a:cs typeface="Times New Roman"/>
            </a:endParaRPr>
          </a:p>
          <a:p>
            <a:pPr>
              <a:tabLst>
                <a:tab pos="228600" algn="l"/>
              </a:tabLst>
            </a:pPr>
            <a:r>
              <a:rPr lang="en-US" sz="1000" dirty="0">
                <a:ea typeface="Times New Roman"/>
                <a:cs typeface="Times New Roman"/>
              </a:rPr>
              <a:t>		</a:t>
            </a:r>
            <a:r>
              <a:rPr lang="en-US" sz="1000" dirty="0" smtClean="0">
                <a:ea typeface="Times New Roman"/>
                <a:cs typeface="Times New Roman"/>
              </a:rPr>
              <a:t>Contact info</a:t>
            </a:r>
            <a:endParaRPr lang="en-US" sz="1000" dirty="0" smtClean="0">
              <a:effectLst/>
              <a:latin typeface="Garamond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728" y="1789093"/>
            <a:ext cx="2315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Times New Roman"/>
                <a:cs typeface="Times New Roman"/>
              </a:rPr>
              <a:t>Our Summer Camp will be held from Month day – Month day. More information to come! 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86046"/>
              </p:ext>
            </p:extLst>
          </p:nvPr>
        </p:nvGraphicFramePr>
        <p:xfrm>
          <a:off x="566511" y="2855740"/>
          <a:ext cx="2111375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January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139341"/>
              </p:ext>
            </p:extLst>
          </p:nvPr>
        </p:nvGraphicFramePr>
        <p:xfrm>
          <a:off x="609600" y="4724400"/>
          <a:ext cx="2111375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February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425264"/>
              </p:ext>
            </p:extLst>
          </p:nvPr>
        </p:nvGraphicFramePr>
        <p:xfrm>
          <a:off x="6499225" y="990600"/>
          <a:ext cx="2111375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March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52532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805874"/>
              </p:ext>
            </p:extLst>
          </p:nvPr>
        </p:nvGraphicFramePr>
        <p:xfrm>
          <a:off x="6477000" y="2958038"/>
          <a:ext cx="2111375" cy="1309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4987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April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21515"/>
              </p:ext>
            </p:extLst>
          </p:nvPr>
        </p:nvGraphicFramePr>
        <p:xfrm>
          <a:off x="6477000" y="4800600"/>
          <a:ext cx="2111375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May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56771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19400" y="28545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za" panose="02060807000000020004" pitchFamily="18" charset="0"/>
              </a:rPr>
              <a:t>2020 </a:t>
            </a:r>
            <a:r>
              <a:rPr lang="en-US" sz="2000" dirty="0" smtClean="0">
                <a:latin typeface="Tiza" panose="02060807000000020004" pitchFamily="18" charset="0"/>
              </a:rPr>
              <a:t>Calendar</a:t>
            </a:r>
            <a:endParaRPr lang="en-US" sz="2000" dirty="0">
              <a:latin typeface="Tiza" panose="020608070000000200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7585" y="1140266"/>
            <a:ext cx="2528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CLUB NAME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2" y="107603"/>
            <a:ext cx="961538" cy="107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308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534</Words>
  <Application>Microsoft Office PowerPoint</Application>
  <PresentationFormat>On-screen Show (4:3)</PresentationFormat>
  <Paragraphs>459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Garamond</vt:lpstr>
      <vt:lpstr>Times New Roman</vt:lpstr>
      <vt:lpstr>Tiza</vt:lpstr>
      <vt:lpstr>Verdana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McMillan</dc:creator>
  <cp:lastModifiedBy>Todd Brechbill</cp:lastModifiedBy>
  <cp:revision>21</cp:revision>
  <dcterms:created xsi:type="dcterms:W3CDTF">2015-07-21T13:08:16Z</dcterms:created>
  <dcterms:modified xsi:type="dcterms:W3CDTF">2019-06-24T20:23:57Z</dcterms:modified>
</cp:coreProperties>
</file>