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58" r:id="rId3"/>
    <p:sldId id="260" r:id="rId4"/>
  </p:sldIdLst>
  <p:sldSz cx="6858000" cy="10058400"/>
  <p:notesSz cx="6924675" cy="9210675"/>
  <p:custDataLst>
    <p:tags r:id="rId6"/>
  </p:custDataLst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3096" y="102"/>
      </p:cViewPr>
      <p:guideLst>
        <p:guide orient="horz" pos="3168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0693" cy="460534"/>
          </a:xfrm>
          <a:prstGeom prst="rect">
            <a:avLst/>
          </a:prstGeom>
        </p:spPr>
        <p:txBody>
          <a:bodyPr vert="horz" lIns="92195" tIns="46098" rIns="92195" bIns="4609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2380" y="0"/>
            <a:ext cx="3000693" cy="460534"/>
          </a:xfrm>
          <a:prstGeom prst="rect">
            <a:avLst/>
          </a:prstGeom>
        </p:spPr>
        <p:txBody>
          <a:bodyPr vert="horz" lIns="92195" tIns="46098" rIns="92195" bIns="46098" rtlCol="0"/>
          <a:lstStyle>
            <a:lvl1pPr algn="r">
              <a:defRPr sz="1200"/>
            </a:lvl1pPr>
          </a:lstStyle>
          <a:p>
            <a:fld id="{7C759990-7DF4-4FBB-8C99-8A31F3A39D61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692150"/>
            <a:ext cx="23526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95" tIns="46098" rIns="92195" bIns="4609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2468" y="4375071"/>
            <a:ext cx="5539740" cy="4144804"/>
          </a:xfrm>
          <a:prstGeom prst="rect">
            <a:avLst/>
          </a:prstGeom>
        </p:spPr>
        <p:txBody>
          <a:bodyPr vert="horz" lIns="92195" tIns="46098" rIns="92195" bIns="4609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48543"/>
            <a:ext cx="3000693" cy="460534"/>
          </a:xfrm>
          <a:prstGeom prst="rect">
            <a:avLst/>
          </a:prstGeom>
        </p:spPr>
        <p:txBody>
          <a:bodyPr vert="horz" lIns="92195" tIns="46098" rIns="92195" bIns="4609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2380" y="8748543"/>
            <a:ext cx="3000693" cy="460534"/>
          </a:xfrm>
          <a:prstGeom prst="rect">
            <a:avLst/>
          </a:prstGeom>
        </p:spPr>
        <p:txBody>
          <a:bodyPr vert="horz" lIns="92195" tIns="46098" rIns="92195" bIns="46098" rtlCol="0" anchor="b"/>
          <a:lstStyle>
            <a:lvl1pPr algn="r">
              <a:defRPr sz="1200"/>
            </a:lvl1pPr>
          </a:lstStyle>
          <a:p>
            <a:fld id="{C2FE1C29-B50E-419E-B50C-5CC713F5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85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E1C29-B50E-419E-B50C-5CC713F5D4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30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124626"/>
            <a:ext cx="5829300" cy="21560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99760"/>
            <a:ext cx="480060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7A8-DD8E-4FDA-B748-401D6A45846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DCA1-1D69-4AE9-8B43-470856669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7A8-DD8E-4FDA-B748-401D6A45846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DCA1-1D69-4AE9-8B43-470856669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537846"/>
            <a:ext cx="1157288" cy="1144143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6" y="537846"/>
            <a:ext cx="3357563" cy="1144143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7A8-DD8E-4FDA-B748-401D6A45846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DCA1-1D69-4AE9-8B43-470856669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7A8-DD8E-4FDA-B748-401D6A45846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DCA1-1D69-4AE9-8B43-470856669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463454"/>
            <a:ext cx="5829300" cy="1997710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263180"/>
            <a:ext cx="5829300" cy="220027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7A8-DD8E-4FDA-B748-401D6A45846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DCA1-1D69-4AE9-8B43-470856669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6" y="3129281"/>
            <a:ext cx="2257425" cy="8849996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1" y="3129281"/>
            <a:ext cx="2257425" cy="8849996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7A8-DD8E-4FDA-B748-401D6A45846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DCA1-1D69-4AE9-8B43-470856669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02802"/>
            <a:ext cx="617220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251499"/>
            <a:ext cx="3030141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189817"/>
            <a:ext cx="3030141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251499"/>
            <a:ext cx="3031331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189817"/>
            <a:ext cx="3031331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7A8-DD8E-4FDA-B748-401D6A45846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DCA1-1D69-4AE9-8B43-470856669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7A8-DD8E-4FDA-B748-401D6A45846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DCA1-1D69-4AE9-8B43-470856669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7A8-DD8E-4FDA-B748-401D6A45846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DCA1-1D69-4AE9-8B43-470856669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400474"/>
            <a:ext cx="2256235" cy="170434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400474"/>
            <a:ext cx="3833813" cy="858456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2104814"/>
            <a:ext cx="2256235" cy="6880226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7A8-DD8E-4FDA-B748-401D6A45846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DCA1-1D69-4AE9-8B43-470856669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7040881"/>
            <a:ext cx="4114800" cy="83121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98736"/>
            <a:ext cx="4114800" cy="60350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872097"/>
            <a:ext cx="4114800" cy="1180464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7A8-DD8E-4FDA-B748-401D6A45846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DCA1-1D69-4AE9-8B43-470856669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402802"/>
            <a:ext cx="6172200" cy="1676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46963"/>
            <a:ext cx="6172200" cy="6638079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9322648"/>
            <a:ext cx="160020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397A8-DD8E-4FDA-B748-401D6A45846F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322648"/>
            <a:ext cx="217170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9322648"/>
            <a:ext cx="160020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ADCA1-1D69-4AE9-8B43-470856669B1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824" rtl="0" eaLnBrk="1" latinLnBrk="0" hangingPunct="1">
        <a:spcBef>
          <a:spcPct val="0"/>
        </a:spcBef>
        <a:buNone/>
        <a:defRPr sz="4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itchFamily="34" charset="0"/>
        <a:buChar char="–"/>
        <a:defRPr sz="3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llenge Club Leader Newsletter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962400" y="0"/>
            <a:ext cx="2943073" cy="1013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838200"/>
            <a:ext cx="3581400" cy="34009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Put photo here or text</a:t>
            </a:r>
          </a:p>
          <a:p>
            <a:pPr algn="just"/>
            <a:endParaRPr lang="en-US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1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" y="4500741"/>
            <a:ext cx="3581400" cy="54168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tx1">
                    <a:lumMod val="75000"/>
                  </a:schemeClr>
                </a:solidFill>
                <a:latin typeface="Tiza" pitchFamily="18" charset="0"/>
                <a:cs typeface="Times New Roman" pitchFamily="18" charset="0"/>
              </a:rPr>
              <a:t>Type text Here:</a:t>
            </a:r>
          </a:p>
          <a:p>
            <a:r>
              <a:rPr lang="en-US" sz="105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xxxx</a:t>
            </a:r>
            <a:r>
              <a:rPr lang="en-US" sz="105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05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Xxxxxxx</a:t>
            </a:r>
            <a:endParaRPr lang="en-US" sz="105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8638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Tiza" pitchFamily="18" charset="0"/>
              </a:rPr>
              <a:t>DATE XXX</a:t>
            </a:r>
            <a:endParaRPr lang="en-US" sz="1800" dirty="0">
              <a:latin typeface="Tiz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38536" y="2895600"/>
            <a:ext cx="2590800" cy="1066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38536" y="3013501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Tiza" pitchFamily="18" charset="0"/>
              </a:rPr>
              <a:t>Conquest </a:t>
            </a:r>
            <a:r>
              <a:rPr lang="en-US" sz="1600" dirty="0" err="1" smtClean="0">
                <a:solidFill>
                  <a:schemeClr val="bg1"/>
                </a:solidFill>
                <a:latin typeface="Tiza" pitchFamily="18" charset="0"/>
              </a:rPr>
              <a:t>xxxx</a:t>
            </a:r>
            <a:r>
              <a:rPr lang="en-US" sz="1600" dirty="0" smtClean="0">
                <a:solidFill>
                  <a:schemeClr val="bg1"/>
                </a:solidFill>
                <a:latin typeface="Tiza" pitchFamily="18" charset="0"/>
              </a:rPr>
              <a:t>  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za" pitchFamily="18" charset="0"/>
              </a:rPr>
              <a:t>Newsletter</a:t>
            </a:r>
            <a:endParaRPr lang="en-US" sz="1600" dirty="0">
              <a:solidFill>
                <a:schemeClr val="bg1"/>
              </a:solidFill>
              <a:latin typeface="Tiza" pitchFamily="18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495471"/>
            <a:ext cx="11906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9495470"/>
            <a:ext cx="11906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4513441"/>
            <a:ext cx="2819400" cy="1714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Q Newsletter Template Page2.jpg"/>
          <p:cNvPicPr>
            <a:picLocks noChangeAspect="1"/>
          </p:cNvPicPr>
          <p:nvPr/>
        </p:nvPicPr>
        <p:blipFill>
          <a:blip r:embed="rId2" cstate="email"/>
          <a:srcRect l="1057" r="3831"/>
          <a:stretch>
            <a:fillRect/>
          </a:stretch>
        </p:blipFill>
        <p:spPr>
          <a:xfrm>
            <a:off x="0" y="0"/>
            <a:ext cx="6858000" cy="10058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000" y="745391"/>
            <a:ext cx="6096000" cy="34163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chemeClr val="tx1">
                    <a:lumMod val="75000"/>
                  </a:schemeClr>
                </a:solidFill>
                <a:latin typeface="Tiza" pitchFamily="18" charset="0"/>
                <a:cs typeface="Times New Roman" pitchFamily="18" charset="0"/>
              </a:rPr>
              <a:t>xxxxx</a:t>
            </a:r>
            <a:endParaRPr lang="en-US" sz="1200" b="1" dirty="0" smtClean="0">
              <a:solidFill>
                <a:schemeClr val="tx1">
                  <a:lumMod val="75000"/>
                </a:schemeClr>
              </a:solidFill>
              <a:latin typeface="Tiza" pitchFamily="18" charset="0"/>
              <a:cs typeface="Times New Roman" pitchFamily="18" charset="0"/>
            </a:endParaRPr>
          </a:p>
          <a:p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xxxxxxx</a:t>
            </a:r>
            <a:endParaRPr lang="en-US" sz="12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1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lvl="1"/>
            <a:endParaRPr lang="en-US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1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1756837" lvl="3" indent="-228600"/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620" y="4343400"/>
            <a:ext cx="6096000" cy="25545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xxxxx</a:t>
            </a:r>
            <a:endParaRPr lang="en-US" sz="1600" b="1" dirty="0" smtClean="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dirty="0" err="1" smtClean="0">
                <a:solidFill>
                  <a:sysClr val="windowText" lastClr="000000"/>
                </a:solidFill>
                <a:latin typeface="Qlassik Medium" pitchFamily="18" charset="0"/>
              </a:rPr>
              <a:t>xxxxx</a:t>
            </a:r>
            <a:r>
              <a:rPr lang="en-US" sz="1200" b="1" dirty="0" smtClean="0">
                <a:solidFill>
                  <a:sysClr val="windowText" lastClr="000000"/>
                </a:solidFill>
                <a:latin typeface="Qlassik Medium" pitchFamily="18" charset="0"/>
              </a:rPr>
              <a:t>  </a:t>
            </a:r>
          </a:p>
          <a:p>
            <a:r>
              <a:rPr lang="en-US" sz="1200" dirty="0" err="1" smtClean="0">
                <a:solidFill>
                  <a:sysClr val="windowText" lastClr="000000"/>
                </a:solidFill>
                <a:latin typeface="Qlassik Medium" pitchFamily="18" charset="0"/>
              </a:rPr>
              <a:t>Xxxx</a:t>
            </a:r>
            <a:endParaRPr lang="en-US" sz="1200" dirty="0" smtClean="0">
              <a:solidFill>
                <a:sysClr val="windowText" lastClr="000000"/>
              </a:solidFill>
              <a:latin typeface="Qlassik Medium" pitchFamily="18" charset="0"/>
            </a:endParaRPr>
          </a:p>
          <a:p>
            <a:pPr lvl="2"/>
            <a:endParaRPr lang="en-US" sz="1200" dirty="0">
              <a:solidFill>
                <a:sysClr val="windowText" lastClr="000000"/>
              </a:solidFill>
              <a:latin typeface="Qlassik Medium" pitchFamily="18" charset="0"/>
            </a:endParaRPr>
          </a:p>
          <a:p>
            <a:pPr lvl="2"/>
            <a:endParaRPr lang="en-US" sz="1200" dirty="0" smtClean="0">
              <a:solidFill>
                <a:sysClr val="windowText" lastClr="000000"/>
              </a:solidFill>
              <a:latin typeface="Qlassik Medium" pitchFamily="18" charset="0"/>
            </a:endParaRPr>
          </a:p>
          <a:p>
            <a:pPr lvl="2"/>
            <a:endParaRPr lang="en-US" sz="1200" dirty="0" smtClean="0">
              <a:solidFill>
                <a:sysClr val="windowText" lastClr="000000"/>
              </a:solidFill>
              <a:latin typeface="Qlassik Medium" pitchFamily="18" charset="0"/>
            </a:endParaRPr>
          </a:p>
          <a:p>
            <a:pPr lvl="2"/>
            <a:endParaRPr lang="en-US" sz="1200" dirty="0">
              <a:solidFill>
                <a:sysClr val="windowText" lastClr="000000"/>
              </a:solidFill>
              <a:latin typeface="Qlassik Medium" pitchFamily="18" charset="0"/>
            </a:endParaRPr>
          </a:p>
          <a:p>
            <a:pPr lvl="2"/>
            <a:endParaRPr lang="en-US" sz="1200" dirty="0" smtClean="0">
              <a:solidFill>
                <a:sysClr val="windowText" lastClr="000000"/>
              </a:solidFill>
              <a:latin typeface="Qlassik Medium" pitchFamily="18" charset="0"/>
            </a:endParaRPr>
          </a:p>
          <a:p>
            <a:pPr lvl="2"/>
            <a:endParaRPr lang="en-US" sz="1200" dirty="0">
              <a:solidFill>
                <a:sysClr val="windowText" lastClr="000000"/>
              </a:solidFill>
              <a:latin typeface="Qlassik Medium" pitchFamily="18" charset="0"/>
            </a:endParaRPr>
          </a:p>
          <a:p>
            <a:pPr lvl="2"/>
            <a:endParaRPr lang="en-US" sz="1200" dirty="0" smtClean="0">
              <a:solidFill>
                <a:sysClr val="windowText" lastClr="000000"/>
              </a:solidFill>
              <a:latin typeface="Qlassik Medium" pitchFamily="18" charset="0"/>
            </a:endParaRPr>
          </a:p>
          <a:p>
            <a:pPr lvl="2"/>
            <a:endParaRPr lang="en-US" sz="1200" dirty="0">
              <a:solidFill>
                <a:sysClr val="windowText" lastClr="000000"/>
              </a:solidFill>
              <a:latin typeface="Qlassik Medium" pitchFamily="18" charset="0"/>
            </a:endParaRPr>
          </a:p>
          <a:p>
            <a:pPr lvl="2"/>
            <a:endParaRPr lang="en-US" sz="1200" dirty="0" smtClean="0">
              <a:solidFill>
                <a:sysClr val="windowText" lastClr="000000"/>
              </a:solidFill>
              <a:latin typeface="Qlassik Medium" pitchFamily="18" charset="0"/>
            </a:endParaRPr>
          </a:p>
          <a:p>
            <a:pPr lvl="2"/>
            <a:endParaRPr lang="en-US" sz="1200" dirty="0">
              <a:solidFill>
                <a:sysClr val="windowText" lastClr="000000"/>
              </a:solidFill>
              <a:latin typeface="Qlassik Medium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3020" y="7086600"/>
            <a:ext cx="4267200" cy="21852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xxxx</a:t>
            </a:r>
            <a:endParaRPr lang="en-US" sz="1600" b="1" dirty="0" smtClean="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Xxxx</a:t>
            </a:r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485" y="9525000"/>
            <a:ext cx="11906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" y="9524999"/>
            <a:ext cx="11906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Q Newsletter Template Page2.jpg"/>
          <p:cNvPicPr>
            <a:picLocks noChangeAspect="1"/>
          </p:cNvPicPr>
          <p:nvPr/>
        </p:nvPicPr>
        <p:blipFill>
          <a:blip r:embed="rId3" cstate="email"/>
          <a:srcRect l="1057" r="3831"/>
          <a:stretch>
            <a:fillRect/>
          </a:stretch>
        </p:blipFill>
        <p:spPr>
          <a:xfrm>
            <a:off x="38100" y="-228600"/>
            <a:ext cx="6858000" cy="10058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3400" y="730984"/>
            <a:ext cx="609600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XXX: </a:t>
            </a:r>
          </a:p>
          <a:p>
            <a:pPr lvl="2"/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XXX</a:t>
            </a:r>
          </a:p>
          <a:p>
            <a:pPr lvl="2"/>
            <a:r>
              <a:rPr lang="en-US" sz="11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Xxxx</a:t>
            </a:r>
            <a:endParaRPr lang="en-US" sz="11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/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/>
            <a:endParaRPr lang="en-US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/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/>
            <a:endParaRPr lang="en-US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/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/>
            <a:endParaRPr lang="en-US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/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/>
            <a:endParaRPr lang="en-US" sz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9631" y="6934200"/>
            <a:ext cx="513873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XXX</a:t>
            </a:r>
          </a:p>
          <a:p>
            <a:r>
              <a:rPr lang="en-US" sz="11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Xxxx</a:t>
            </a:r>
            <a:endParaRPr lang="en-US" sz="11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1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1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" y="3200398"/>
            <a:ext cx="60960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XXX:</a:t>
            </a:r>
          </a:p>
          <a:p>
            <a:pPr lvl="2"/>
            <a:r>
              <a:rPr lang="en-US" sz="11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Xxxx</a:t>
            </a:r>
            <a:endParaRPr lang="en-US" sz="11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/>
            <a:endParaRPr lang="en-US" sz="11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/>
            <a:endParaRPr lang="en-US" sz="11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/>
            <a:endParaRPr lang="en-US" sz="1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6240" y="4876800"/>
            <a:ext cx="6096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XXX</a:t>
            </a:r>
          </a:p>
          <a:p>
            <a:pPr lvl="2"/>
            <a:r>
              <a:rPr lang="en-US" sz="1100" dirty="0" err="1" smtClean="0">
                <a:solidFill>
                  <a:sysClr val="windowText" lastClr="000000"/>
                </a:solidFill>
                <a:latin typeface="Qlassik Medium" pitchFamily="18" charset="0"/>
              </a:rPr>
              <a:t>Xxxx</a:t>
            </a:r>
            <a:endParaRPr lang="en-US" sz="1100" dirty="0" smtClean="0">
              <a:solidFill>
                <a:sysClr val="windowText" lastClr="000000"/>
              </a:solidFill>
              <a:latin typeface="Qlassik Medium" pitchFamily="18" charset="0"/>
            </a:endParaRPr>
          </a:p>
          <a:p>
            <a:pPr lvl="2"/>
            <a:r>
              <a:rPr lang="en-US" sz="1100" b="1" dirty="0" err="1" smtClean="0">
                <a:solidFill>
                  <a:schemeClr val="bg1">
                    <a:lumMod val="50000"/>
                  </a:schemeClr>
                </a:solidFill>
                <a:latin typeface="Qlassik Medium" pitchFamily="18" charset="0"/>
              </a:rPr>
              <a:t>Xxxx</a:t>
            </a:r>
            <a:endParaRPr lang="en-US" sz="1100" b="1" dirty="0" smtClean="0">
              <a:solidFill>
                <a:schemeClr val="bg1">
                  <a:lumMod val="50000"/>
                </a:schemeClr>
              </a:solidFill>
              <a:latin typeface="Qlassik Medium" pitchFamily="18" charset="0"/>
            </a:endParaRPr>
          </a:p>
          <a:p>
            <a:pPr lvl="2"/>
            <a:endParaRPr lang="en-US" sz="1100" b="1" dirty="0">
              <a:solidFill>
                <a:schemeClr val="bg1">
                  <a:lumMod val="50000"/>
                </a:schemeClr>
              </a:solidFill>
              <a:latin typeface="Qlassik Medium" pitchFamily="18" charset="0"/>
            </a:endParaRPr>
          </a:p>
          <a:p>
            <a:pPr lvl="2"/>
            <a:endParaRPr lang="en-US" sz="1100" b="1" dirty="0" smtClean="0">
              <a:solidFill>
                <a:schemeClr val="bg1">
                  <a:lumMod val="50000"/>
                </a:schemeClr>
              </a:solidFill>
              <a:latin typeface="Qlassik Medium" pitchFamily="18" charset="0"/>
            </a:endParaRPr>
          </a:p>
          <a:p>
            <a:pPr lvl="2"/>
            <a:endParaRPr lang="en-US" sz="1100" b="1" dirty="0">
              <a:solidFill>
                <a:schemeClr val="bg1">
                  <a:lumMod val="50000"/>
                </a:schemeClr>
              </a:solidFill>
              <a:latin typeface="Qlassik Medium" pitchFamily="18" charset="0"/>
            </a:endParaRPr>
          </a:p>
          <a:p>
            <a:pPr lvl="2"/>
            <a:endParaRPr lang="en-US" sz="1100" b="1" dirty="0" smtClean="0">
              <a:solidFill>
                <a:schemeClr val="bg1">
                  <a:lumMod val="50000"/>
                </a:schemeClr>
              </a:solidFill>
              <a:latin typeface="Qlassik Medium" pitchFamily="18" charset="0"/>
            </a:endParaRPr>
          </a:p>
          <a:p>
            <a:pPr lvl="2"/>
            <a:endParaRPr lang="en-US" sz="1100" b="1" dirty="0">
              <a:solidFill>
                <a:schemeClr val="bg1">
                  <a:lumMod val="50000"/>
                </a:schemeClr>
              </a:solidFill>
              <a:latin typeface="Qlassik Medium" pitchFamily="18" charset="0"/>
            </a:endParaRPr>
          </a:p>
          <a:p>
            <a:pPr lvl="2"/>
            <a:endParaRPr lang="en-US" sz="1100" dirty="0">
              <a:solidFill>
                <a:schemeClr val="bg1">
                  <a:lumMod val="50000"/>
                </a:schemeClr>
              </a:solidFill>
              <a:latin typeface="Qlassik Medium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66800" y="8049709"/>
            <a:ext cx="50292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Contact information </a:t>
            </a:r>
            <a:endParaRPr lang="en-US" sz="1600" b="1" dirty="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1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Club Leader</a:t>
            </a:r>
            <a:r>
              <a:rPr lang="en-US" sz="11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1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Program Leader</a:t>
            </a:r>
            <a:r>
              <a:rPr lang="en-US" sz="11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1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Project Coordinator:</a:t>
            </a:r>
          </a:p>
          <a:p>
            <a:r>
              <a:rPr lang="en-US" sz="11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Fundraising:</a:t>
            </a:r>
          </a:p>
          <a:p>
            <a:endParaRPr lang="en-US" sz="11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8" name="Picture 14" descr="http://excelbusinesssupport.com/picts/PhoneEMail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304800" y="8382000"/>
            <a:ext cx="838200" cy="838200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485" y="9318306"/>
            <a:ext cx="11906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" y="9318305"/>
            <a:ext cx="11906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9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60&quot;/&gt;&lt;/object&gt;&lt;/object&gt;&lt;object type=&quot;8&quot; unique_id=&quot;10010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52</Words>
  <Application>Microsoft Office PowerPoint</Application>
  <PresentationFormat>Custom</PresentationFormat>
  <Paragraphs>114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Qlassik Medium</vt:lpstr>
      <vt:lpstr>Times New Roman</vt:lpstr>
      <vt:lpstr>Tiza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Todd Brechbill</dc:creator>
  <cp:lastModifiedBy>Todd Brechbill</cp:lastModifiedBy>
  <cp:revision>38</cp:revision>
  <cp:lastPrinted>2012-08-15T21:27:08Z</cp:lastPrinted>
  <dcterms:created xsi:type="dcterms:W3CDTF">2012-08-13T20:59:43Z</dcterms:created>
  <dcterms:modified xsi:type="dcterms:W3CDTF">2018-06-20T18:20:57Z</dcterms:modified>
</cp:coreProperties>
</file>