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</p:sldIdLst>
  <p:sldSz cx="64008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4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646133"/>
            <a:ext cx="5440680" cy="350181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282989"/>
            <a:ext cx="4800600" cy="2428451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9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535517"/>
            <a:ext cx="1380173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535517"/>
            <a:ext cx="4060508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2507618"/>
            <a:ext cx="5520690" cy="418401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6731215"/>
            <a:ext cx="5520690" cy="2200274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2677584"/>
            <a:ext cx="272034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2677584"/>
            <a:ext cx="272034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535519"/>
            <a:ext cx="55206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2465706"/>
            <a:ext cx="2707838" cy="1208404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3674110"/>
            <a:ext cx="2707838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2465706"/>
            <a:ext cx="2721174" cy="1208404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3674110"/>
            <a:ext cx="2721174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1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670560"/>
            <a:ext cx="2064425" cy="234696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448226"/>
            <a:ext cx="3240405" cy="714798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3017520"/>
            <a:ext cx="2064425" cy="5590329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670560"/>
            <a:ext cx="2064425" cy="234696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448226"/>
            <a:ext cx="3240405" cy="714798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3017520"/>
            <a:ext cx="2064425" cy="5590329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535519"/>
            <a:ext cx="55206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677584"/>
            <a:ext cx="55206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9322649"/>
            <a:ext cx="14401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04D3-4EDD-4B99-92E7-694C0793161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9322649"/>
            <a:ext cx="21602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9322649"/>
            <a:ext cx="14401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D858-5113-41A4-81BF-8E381F0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400800" cy="10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367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0"/>
            <a:ext cx="650218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0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6484883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655" y="4889500"/>
            <a:ext cx="552069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za" panose="02060807000000020004" pitchFamily="18" charset="0"/>
              </a:rPr>
              <a:t>Local Conquest info:</a:t>
            </a:r>
          </a:p>
          <a:p>
            <a:endParaRPr lang="en-US" dirty="0">
              <a:latin typeface="Tiza" panose="02060807000000020004" pitchFamily="18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Local club name: 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Meeting place, day and time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Local club leader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Local club contact email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Local club contact phone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762500" y="4483100"/>
            <a:ext cx="425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TYPE IN YOUR LOCAL CLUB INFORMATION HERE! </a:t>
            </a:r>
            <a:endParaRPr lang="en-US" sz="28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3746500" y="5727700"/>
            <a:ext cx="323850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33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Tiza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Brechbill</dc:creator>
  <cp:lastModifiedBy>Todd Brechbill</cp:lastModifiedBy>
  <cp:revision>2</cp:revision>
  <dcterms:created xsi:type="dcterms:W3CDTF">2018-06-20T17:50:49Z</dcterms:created>
  <dcterms:modified xsi:type="dcterms:W3CDTF">2018-06-20T18:03:25Z</dcterms:modified>
</cp:coreProperties>
</file>