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6858000" cy="9144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270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1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8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4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5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4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0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E538-E451-4F52-8040-F59C056EA72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8" y="4464"/>
            <a:ext cx="6872468" cy="91395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7932" y="4832746"/>
            <a:ext cx="6629400" cy="3707799"/>
          </a:xfrm>
          <a:prstGeom prst="roundRect">
            <a:avLst/>
          </a:prstGeom>
          <a:solidFill>
            <a:schemeClr val="bg1">
              <a:lumMod val="7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9612" y="5118737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za" pitchFamily="18" charset="0"/>
              </a:rPr>
              <a:t>Dear Conquest families, </a:t>
            </a:r>
            <a:endParaRPr lang="en-US" sz="1400" dirty="0">
              <a:latin typeface="Tiz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565577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text here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828" y="2451546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za" pitchFamily="18" charset="0"/>
              </a:rPr>
              <a:t>MONTHLY NEWSLETTER</a:t>
            </a:r>
            <a:endParaRPr lang="en-US" sz="24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8653329"/>
            <a:ext cx="120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za" pitchFamily="18" charset="0"/>
              </a:rPr>
              <a:t>2017</a:t>
            </a:r>
            <a:endParaRPr lang="en-US" sz="24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932" y="8670065"/>
            <a:ext cx="358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za" pitchFamily="18" charset="0"/>
              </a:rPr>
              <a:t>Enter month</a:t>
            </a:r>
            <a:endParaRPr lang="en-US" sz="24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172200" y="2057400"/>
            <a:ext cx="441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za" pitchFamily="18" charset="0"/>
              </a:rPr>
              <a:t>INSTRUCTIONS:</a:t>
            </a:r>
          </a:p>
          <a:p>
            <a:endParaRPr lang="en-US" sz="1400" dirty="0">
              <a:latin typeface="Tiza" pitchFamily="18" charset="0"/>
            </a:endParaRPr>
          </a:p>
          <a:p>
            <a:r>
              <a:rPr lang="en-US" sz="1400" dirty="0" smtClean="0">
                <a:latin typeface="Tiza" pitchFamily="18" charset="0"/>
              </a:rPr>
              <a:t>Make sure you have the TIZA font installed, as well as NEW TIMES ROMAN.  They can be found in the promotions and templates folder on the USB drive, or online. </a:t>
            </a:r>
          </a:p>
          <a:p>
            <a:endParaRPr lang="en-US" sz="1400" dirty="0">
              <a:latin typeface="Tiza" pitchFamily="18" charset="0"/>
            </a:endParaRPr>
          </a:p>
          <a:p>
            <a:endParaRPr lang="en-US" sz="1400" dirty="0" smtClean="0">
              <a:latin typeface="Tiza" pitchFamily="18" charset="0"/>
            </a:endParaRPr>
          </a:p>
          <a:p>
            <a:r>
              <a:rPr lang="en-US" sz="1400" dirty="0" smtClean="0">
                <a:latin typeface="Tiza" pitchFamily="18" charset="0"/>
              </a:rPr>
              <a:t>Insert pictures, spot light stories, promote upcoming events and activities!</a:t>
            </a:r>
          </a:p>
          <a:p>
            <a:endParaRPr lang="en-US" sz="1400" dirty="0">
              <a:latin typeface="Tiza" pitchFamily="18" charset="0"/>
            </a:endParaRPr>
          </a:p>
          <a:p>
            <a:r>
              <a:rPr lang="en-US" sz="1400" dirty="0" smtClean="0">
                <a:latin typeface="Tiza" pitchFamily="18" charset="0"/>
              </a:rPr>
              <a:t>When complete, select FILE – SAVE AS – SAVE AS TYPE - .pdf </a:t>
            </a:r>
          </a:p>
          <a:p>
            <a:endParaRPr lang="en-US" sz="1400" dirty="0">
              <a:solidFill>
                <a:schemeClr val="accent2">
                  <a:lumMod val="50000"/>
                </a:schemeClr>
              </a:solidFill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8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06364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za" pitchFamily="18" charset="0"/>
              </a:rPr>
              <a:t>TITLE HERE </a:t>
            </a:r>
            <a:endParaRPr lang="en-US" sz="16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0632" y="743346"/>
            <a:ext cx="6629400" cy="3707799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86586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text here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4838701"/>
            <a:ext cx="4152900" cy="3162300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51054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text here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4625" y="5233888"/>
            <a:ext cx="2076450" cy="2530675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8450" y="5456534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picture here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8653329"/>
            <a:ext cx="120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za" pitchFamily="18" charset="0"/>
              </a:rPr>
              <a:t>2017</a:t>
            </a:r>
            <a:endParaRPr lang="en-US" sz="24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932" y="8670065"/>
            <a:ext cx="358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za" pitchFamily="18" charset="0"/>
              </a:rPr>
              <a:t>Enter month</a:t>
            </a:r>
            <a:endParaRPr lang="en-US" sz="2400" dirty="0">
              <a:solidFill>
                <a:schemeClr val="bg1"/>
              </a:solidFill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5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8900" y="990600"/>
            <a:ext cx="6629400" cy="3707799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8670" y="306364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za" pitchFamily="18" charset="0"/>
              </a:rPr>
              <a:t>TITLE HERE </a:t>
            </a:r>
            <a:endParaRPr lang="en-US" sz="16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747269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contact number here 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7500" y="7903205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contact email here 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181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text here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8653329"/>
            <a:ext cx="1204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za" pitchFamily="18" charset="0"/>
              </a:rPr>
              <a:t>2017</a:t>
            </a:r>
            <a:endParaRPr lang="en-US" sz="24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932" y="8670065"/>
            <a:ext cx="358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za" pitchFamily="18" charset="0"/>
              </a:rPr>
              <a:t>Enter month</a:t>
            </a:r>
            <a:endParaRPr lang="en-US" sz="24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16223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text here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69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0.0&quot;&gt;&lt;object type=&quot;1&quot; unique_id=&quot;10001&quot;&gt;&lt;object type=&quot;2&quot; unique_id=&quot;10153&quot;&gt;&lt;object type=&quot;3&quot; unique_id=&quot;10154&quot;&gt;&lt;property id=&quot;20148&quot; value=&quot;5&quot;/&gt;&lt;property id=&quot;20300&quot; value=&quot;Slide 1&quot;/&gt;&lt;property id=&quot;20307&quot; value=&quot;257&quot;/&gt;&lt;/object&gt;&lt;object type=&quot;3&quot; unique_id=&quot;10157&quot;&gt;&lt;property id=&quot;20148&quot; value=&quot;5&quot;/&gt;&lt;property id=&quot;20300&quot; value=&quot;Slide 2&quot;/&gt;&lt;property id=&quot;20307&quot; value=&quot;259&quot;/&gt;&lt;/object&gt;&lt;object type=&quot;3&quot; unique_id=&quot;10158&quot;&gt;&lt;property id=&quot;20148&quot; value=&quot;5&quot;/&gt;&lt;property id=&quot;20300&quot; value=&quot;Slide 3&quot;/&gt;&lt;property id=&quot;20307&quot; value=&quot;260&quot;/&gt;&lt;/object&gt;&lt;/object&gt;&lt;object type=&quot;8&quot; unique_id=&quot;101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109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Tiza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McMillan</dc:creator>
  <cp:lastModifiedBy>Todd Brechbill</cp:lastModifiedBy>
  <cp:revision>27</cp:revision>
  <dcterms:created xsi:type="dcterms:W3CDTF">2015-09-21T00:16:49Z</dcterms:created>
  <dcterms:modified xsi:type="dcterms:W3CDTF">2017-07-05T19:29:59Z</dcterms:modified>
</cp:coreProperties>
</file>