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7315200" cy="9601200"/>
  <p:custDataLst>
    <p:tags r:id="rId4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3F6B"/>
    <a:srgbClr val="475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46" autoAdjust="0"/>
  </p:normalViewPr>
  <p:slideViewPr>
    <p:cSldViewPr snapToObjects="1">
      <p:cViewPr varScale="1">
        <p:scale>
          <a:sx n="112" d="100"/>
          <a:sy n="112" d="100"/>
        </p:scale>
        <p:origin x="151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22EE0853-41D1-49F4-BFD8-6185BEB6EBEB}" type="datetimeFigureOut">
              <a:rPr lang="en-US"/>
              <a:pPr>
                <a:defRPr/>
              </a:pPr>
              <a:t>7/6/2017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40F1718B-CFF3-4098-99EC-78747C607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8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Q - PPT Templates C 07-23-08_Page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>
                <a:solidFill>
                  <a:srgbClr val="1A3F6B"/>
                </a:solidFill>
                <a:latin typeface="Times"/>
                <a:cs typeface="Time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685800"/>
          </a:xfrm>
        </p:spPr>
        <p:txBody>
          <a:bodyPr/>
          <a:lstStyle>
            <a:lvl1pPr marL="0" indent="0" algn="ctr">
              <a:buNone/>
              <a:defRPr>
                <a:solidFill>
                  <a:srgbClr val="1A3F6B"/>
                </a:solidFill>
                <a:latin typeface="Times"/>
                <a:cs typeface="Time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48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31AEC-57BD-416C-884F-B48055DB7CF5}" type="datetime1">
              <a:rPr lang="en-US"/>
              <a:pPr>
                <a:defRPr/>
              </a:pPr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512EC-4425-4FB5-9DBD-968AB2894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7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AEAD9-31DE-44AB-AD31-3C59746C4053}" type="datetime1">
              <a:rPr lang="en-US"/>
              <a:pPr>
                <a:defRPr/>
              </a:pPr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43983-25DA-4404-93AD-E431A286B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1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Q - PPT Templates C 07-23-08_Page_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239000" cy="762000"/>
          </a:xfrm>
        </p:spPr>
        <p:txBody>
          <a:bodyPr/>
          <a:lstStyle>
            <a:lvl1pPr algn="l">
              <a:defRPr b="0" i="0">
                <a:solidFill>
                  <a:srgbClr val="1A3F6B"/>
                </a:solidFill>
                <a:latin typeface="Times"/>
                <a:cs typeface="Time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600200"/>
            <a:ext cx="8521065" cy="4724400"/>
          </a:xfrm>
        </p:spPr>
        <p:txBody>
          <a:bodyPr/>
          <a:lstStyle>
            <a:lvl1pPr>
              <a:defRPr>
                <a:solidFill>
                  <a:srgbClr val="1A3F6B"/>
                </a:solidFill>
                <a:latin typeface="Times"/>
                <a:cs typeface="Times"/>
              </a:defRPr>
            </a:lvl1pPr>
            <a:lvl2pPr>
              <a:defRPr>
                <a:solidFill>
                  <a:srgbClr val="1A3F6B"/>
                </a:solidFill>
                <a:latin typeface="Times"/>
                <a:cs typeface="Times"/>
              </a:defRPr>
            </a:lvl2pPr>
            <a:lvl3pPr>
              <a:defRPr>
                <a:solidFill>
                  <a:srgbClr val="1A3F6B"/>
                </a:solidFill>
                <a:latin typeface="Times"/>
                <a:cs typeface="Times"/>
              </a:defRPr>
            </a:lvl3pPr>
            <a:lvl4pPr>
              <a:defRPr>
                <a:solidFill>
                  <a:srgbClr val="1A3F6B"/>
                </a:solidFill>
                <a:latin typeface="Times"/>
                <a:cs typeface="Times"/>
              </a:defRPr>
            </a:lvl4pPr>
            <a:lvl5pPr>
              <a:defRPr>
                <a:solidFill>
                  <a:srgbClr val="1A3F6B"/>
                </a:solidFill>
                <a:latin typeface="Times"/>
                <a:cs typeface="Time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692900" y="65182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13B57-8DAF-47A1-85EA-7788D37AF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11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A5A9F-9033-4F81-A13D-000F461DBEEB}" type="datetime1">
              <a:rPr lang="en-US"/>
              <a:pPr>
                <a:defRPr/>
              </a:pPr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71645-A9D1-4A58-BE1F-0BC8C2EBB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3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BF668-5C1D-42F0-AAAD-72C9E7A7B4E9}" type="datetime1">
              <a:rPr lang="en-US"/>
              <a:pPr>
                <a:defRPr/>
              </a:pPr>
              <a:t>7/6/2017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E5C5B-4E86-42A0-90E2-B717A9316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71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DE9D5-028E-4C2F-A630-0F0E4776990B}" type="datetime1">
              <a:rPr lang="en-US"/>
              <a:pPr>
                <a:defRPr/>
              </a:pPr>
              <a:t>7/6/2017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9361D-60B7-4F30-BE1C-04DE75021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11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AE9D8-948D-4A34-BC49-34CD3C35192E}" type="datetime1">
              <a:rPr lang="en-US"/>
              <a:pPr>
                <a:defRPr/>
              </a:pPr>
              <a:t>7/6/2017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2949F-B0F6-4528-A1B5-2D1F569F0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59100-92E6-462B-AE80-99A7E9322FE9}" type="datetime1">
              <a:rPr lang="en-US"/>
              <a:pPr>
                <a:defRPr/>
              </a:pPr>
              <a:t>7/6/2017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C27C1-543C-4A37-A0F3-D30B2CAFB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2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30EB2-000D-4C18-90BC-4F60E4AA1327}" type="datetime1">
              <a:rPr lang="en-US"/>
              <a:pPr>
                <a:defRPr/>
              </a:pPr>
              <a:t>7/6/2017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6946A-C3CF-4483-8778-0DA6A219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8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98C8E-229C-4671-A5FF-085CA11A20C4}" type="datetime1">
              <a:rPr lang="en-US"/>
              <a:pPr>
                <a:defRPr/>
              </a:pPr>
              <a:t>7/6/2017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FE4C7-F5B1-49F8-9D59-970ABD445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45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26" charset="0"/>
              </a:defRPr>
            </a:lvl1pPr>
          </a:lstStyle>
          <a:p>
            <a:pPr>
              <a:defRPr/>
            </a:pPr>
            <a:fld id="{C73D1EAA-80B2-42E0-9726-E7EC164626FF}" type="datetime1">
              <a:rPr lang="en-US"/>
              <a:pPr>
                <a:defRPr/>
              </a:pPr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2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26" charset="0"/>
              </a:defRPr>
            </a:lvl1pPr>
          </a:lstStyle>
          <a:p>
            <a:pPr>
              <a:defRPr/>
            </a:pPr>
            <a:fld id="{E8C39ACA-EE5B-434A-8B6D-F26E5FAA5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ＭＳ Ｐゴシック" pitchFamily="26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0" i="0" u="none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65213" y="-1163078"/>
            <a:ext cx="6858000" cy="9184154"/>
          </a:xfrm>
          <a:prstGeom prst="rect">
            <a:avLst/>
          </a:prstGeom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Tiza" pitchFamily="18" charset="0"/>
                <a:cs typeface="Times" pitchFamily="26" charset="0"/>
              </a:rPr>
              <a:t>ATTENTION PARENTS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21700" cy="22860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Tiza" pitchFamily="18" charset="0"/>
                <a:cs typeface="Times" pitchFamily="26" charset="0"/>
              </a:rPr>
              <a:t>Conquest</a:t>
            </a:r>
            <a:r>
              <a:rPr lang="en-US" sz="4000" b="1" dirty="0" smtClean="0">
                <a:solidFill>
                  <a:schemeClr val="bg1"/>
                </a:solidFill>
                <a:latin typeface="Tiza" pitchFamily="18" charset="0"/>
                <a:cs typeface="Times" pitchFamily="26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za" pitchFamily="18" charset="0"/>
                <a:cs typeface="Times" pitchFamily="26" charset="0"/>
              </a:rPr>
              <a:t>Parent Night</a:t>
            </a:r>
          </a:p>
          <a:p>
            <a:pPr>
              <a:buFont typeface="Arial" charset="0"/>
              <a:buNone/>
            </a:pPr>
            <a:endParaRPr lang="en-US" sz="1100" dirty="0" smtClean="0">
              <a:solidFill>
                <a:schemeClr val="bg1"/>
              </a:solidFill>
              <a:latin typeface="Times" pitchFamily="26" charset="0"/>
              <a:cs typeface="Times" pitchFamily="26" charset="0"/>
            </a:endParaRPr>
          </a:p>
          <a:p>
            <a:pPr>
              <a:buFont typeface="Arial" charset="0"/>
              <a:buNone/>
            </a:pPr>
            <a:r>
              <a:rPr lang="en-US" sz="2400" dirty="0" smtClean="0">
                <a:solidFill>
                  <a:schemeClr val="bg1"/>
                </a:solidFill>
                <a:latin typeface="Times" pitchFamily="26" charset="0"/>
                <a:cs typeface="Times" pitchFamily="26" charset="0"/>
              </a:rPr>
              <a:t>				Friday– August 18th   </a:t>
            </a:r>
          </a:p>
          <a:p>
            <a:pPr>
              <a:buFont typeface="Arial" charset="0"/>
              <a:buNone/>
            </a:pPr>
            <a:r>
              <a:rPr lang="en-US" sz="2400" dirty="0" smtClean="0">
                <a:solidFill>
                  <a:schemeClr val="bg1"/>
                </a:solidFill>
                <a:latin typeface="Times" pitchFamily="26" charset="0"/>
                <a:cs typeface="Times" pitchFamily="26" charset="0"/>
              </a:rPr>
              <a:t>					7:00 ~ 7:45pm</a:t>
            </a:r>
          </a:p>
          <a:p>
            <a:pPr>
              <a:buFont typeface="Arial" charset="0"/>
              <a:buNone/>
            </a:pPr>
            <a:r>
              <a:rPr lang="en-US" sz="2400" dirty="0" smtClean="0">
                <a:solidFill>
                  <a:schemeClr val="bg1"/>
                </a:solidFill>
                <a:latin typeface="Times" pitchFamily="26" charset="0"/>
                <a:cs typeface="Times" pitchFamily="26" charset="0"/>
              </a:rPr>
              <a:t>					  Parish Hall</a:t>
            </a:r>
          </a:p>
          <a:p>
            <a:pPr eaLnBrk="1" hangingPunct="1"/>
            <a:endParaRPr lang="en-US" dirty="0" smtClean="0">
              <a:latin typeface="Times" pitchFamily="26" charset="0"/>
              <a:cs typeface="Times" pitchFamily="26" charset="0"/>
            </a:endParaRP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6456362" y="6245225"/>
            <a:ext cx="2251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9pPr>
          </a:lstStyle>
          <a:p>
            <a:pPr algn="ctr" eaLnBrk="1" hangingPunct="1"/>
            <a:r>
              <a:rPr lang="en-US" sz="1400" i="1" dirty="0">
                <a:solidFill>
                  <a:schemeClr val="bg1"/>
                </a:solidFill>
              </a:rPr>
              <a:t>Preview New Kits</a:t>
            </a:r>
          </a:p>
        </p:txBody>
      </p:sp>
      <p:sp>
        <p:nvSpPr>
          <p:cNvPr id="4102" name="Title 1"/>
          <p:cNvSpPr txBox="1">
            <a:spLocks/>
          </p:cNvSpPr>
          <p:nvPr/>
        </p:nvSpPr>
        <p:spPr bwMode="auto">
          <a:xfrm>
            <a:off x="381000" y="64770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  <a:latin typeface="Tiza" pitchFamily="18" charset="0"/>
                <a:cs typeface="Times" pitchFamily="26" charset="0"/>
              </a:rPr>
              <a:t>Called to Serve, Forged in Virtue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8401" y="2133600"/>
            <a:ext cx="2666999" cy="1938992"/>
          </a:xfrm>
          <a:prstGeom prst="rect">
            <a:avLst/>
          </a:prstGeom>
          <a:solidFill>
            <a:schemeClr val="bg1">
              <a:lumMod val="75000"/>
              <a:alpha val="55000"/>
            </a:schemeClr>
          </a:solidFill>
          <a:scene3d>
            <a:camera prst="orthographicFront"/>
            <a:lightRig rig="threePt" dir="t"/>
          </a:scene3d>
          <a:sp3d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Tiza" pitchFamily="18" charset="0"/>
              </a:rPr>
              <a:t>New to Conquest? </a:t>
            </a:r>
          </a:p>
          <a:p>
            <a:pPr>
              <a:defRPr/>
            </a:pPr>
            <a:r>
              <a:rPr lang="en-US" sz="1200" dirty="0"/>
              <a:t>Learn first hand how Conquest, </a:t>
            </a:r>
            <a:r>
              <a:rPr lang="en-US" sz="1200" dirty="0" smtClean="0"/>
              <a:t>a youth ministry leadership </a:t>
            </a:r>
            <a:r>
              <a:rPr lang="en-US" sz="1200" dirty="0"/>
              <a:t>program of service, can help to instill virtue and form an apostolic heart in your son.</a:t>
            </a:r>
          </a:p>
          <a:p>
            <a:pPr>
              <a:defRPr/>
            </a:pP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latin typeface="Tiza" pitchFamily="18" charset="0"/>
              </a:rPr>
              <a:t>Veteran Parent?  </a:t>
            </a:r>
          </a:p>
          <a:p>
            <a:pPr>
              <a:defRPr/>
            </a:pPr>
            <a:r>
              <a:rPr lang="en-US" sz="1200" dirty="0"/>
              <a:t>Don’t miss this meeting!  There are many exciting new changes and enhancements impacting your son.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981200" y="304800"/>
            <a:ext cx="1600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Make sure you have the TIZA font installed. </a:t>
            </a:r>
          </a:p>
          <a:p>
            <a:endParaRPr lang="en-US" dirty="0"/>
          </a:p>
          <a:p>
            <a:r>
              <a:rPr lang="en-US" dirty="0" smtClean="0"/>
              <a:t>Save As a .pdf after editing to make your own!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3347" y="3799344"/>
            <a:ext cx="5605424" cy="2677656"/>
          </a:xfrm>
          <a:prstGeom prst="rect">
            <a:avLst/>
          </a:prstGeom>
          <a:solidFill>
            <a:schemeClr val="bg1">
              <a:lumMod val="75000"/>
              <a:alpha val="58000"/>
            </a:schemeClr>
          </a:solidFill>
          <a:scene3d>
            <a:camera prst="orthographicFront"/>
            <a:lightRig rig="threePt" dir="t"/>
          </a:scene3d>
          <a:sp3d/>
        </p:spPr>
        <p:txBody>
          <a:bodyPr wrap="square">
            <a:spAutoFit/>
          </a:bodyPr>
          <a:lstStyle/>
          <a:p>
            <a:pPr>
              <a:defRPr/>
            </a:pPr>
            <a:endParaRPr lang="en-US" sz="1200" dirty="0" smtClean="0"/>
          </a:p>
          <a:p>
            <a:pPr>
              <a:defRPr/>
            </a:pPr>
            <a:endParaRPr lang="en-US" sz="1200" dirty="0"/>
          </a:p>
          <a:p>
            <a:pPr>
              <a:defRPr/>
            </a:pPr>
            <a:endParaRPr lang="en-US" sz="1200" dirty="0" smtClean="0"/>
          </a:p>
          <a:p>
            <a:pPr>
              <a:defRPr/>
            </a:pPr>
            <a:endParaRPr lang="en-US" sz="1200" dirty="0"/>
          </a:p>
          <a:p>
            <a:pPr>
              <a:defRPr/>
            </a:pPr>
            <a:endParaRPr lang="en-US" sz="1200" dirty="0" smtClean="0"/>
          </a:p>
          <a:p>
            <a:pPr>
              <a:defRPr/>
            </a:pPr>
            <a:endParaRPr lang="en-US" sz="1200" dirty="0"/>
          </a:p>
          <a:p>
            <a:pPr>
              <a:defRPr/>
            </a:pPr>
            <a:endParaRPr lang="en-US" sz="1200" dirty="0" smtClean="0"/>
          </a:p>
          <a:p>
            <a:pPr>
              <a:defRPr/>
            </a:pPr>
            <a:endParaRPr lang="en-US" sz="1200" dirty="0"/>
          </a:p>
          <a:p>
            <a:pPr>
              <a:defRPr/>
            </a:pPr>
            <a:endParaRPr lang="en-US" sz="1200" dirty="0" smtClean="0"/>
          </a:p>
          <a:p>
            <a:pPr>
              <a:defRPr/>
            </a:pPr>
            <a:endParaRPr lang="en-US" sz="1200" dirty="0"/>
          </a:p>
          <a:p>
            <a:pPr>
              <a:defRPr/>
            </a:pPr>
            <a:endParaRPr lang="en-US" sz="1200" dirty="0" smtClean="0"/>
          </a:p>
          <a:p>
            <a:pPr>
              <a:defRPr/>
            </a:pPr>
            <a:endParaRPr lang="en-US" sz="1200" dirty="0"/>
          </a:p>
          <a:p>
            <a:pPr>
              <a:defRPr/>
            </a:pPr>
            <a:endParaRPr lang="en-US" sz="1200" dirty="0" smtClean="0"/>
          </a:p>
          <a:p>
            <a:pPr>
              <a:defRPr/>
            </a:pPr>
            <a:endParaRPr lang="en-US" sz="1200" dirty="0"/>
          </a:p>
        </p:txBody>
      </p:sp>
      <p:sp>
        <p:nvSpPr>
          <p:cNvPr id="4106" name="TextBox 8"/>
          <p:cNvSpPr txBox="1">
            <a:spLocks noChangeArrowheads="1"/>
          </p:cNvSpPr>
          <p:nvPr/>
        </p:nvSpPr>
        <p:spPr bwMode="auto">
          <a:xfrm>
            <a:off x="304800" y="3862388"/>
            <a:ext cx="52578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9pPr>
          </a:lstStyle>
          <a:p>
            <a:pPr algn="ctr" eaLnBrk="1" hangingPunct="1"/>
            <a:r>
              <a:rPr lang="en-US" sz="1600" b="1" dirty="0"/>
              <a:t>It’s time to launch Conquest for </a:t>
            </a:r>
            <a:r>
              <a:rPr lang="en-US" sz="1600" b="1" dirty="0" smtClean="0"/>
              <a:t>2017-18 </a:t>
            </a:r>
            <a:r>
              <a:rPr lang="en-US" sz="1600" b="1" dirty="0"/>
              <a:t>and parents are invited to an exciting preview and presentation!</a:t>
            </a: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304800" y="4224338"/>
            <a:ext cx="6342063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6" charset="-128"/>
              </a:defRPr>
            </a:lvl9pPr>
          </a:lstStyle>
          <a:p>
            <a:pPr eaLnBrk="1" hangingPunct="1"/>
            <a:endParaRPr lang="en-US" sz="1600" dirty="0"/>
          </a:p>
          <a:p>
            <a:pPr eaLnBrk="1" hangingPunct="1"/>
            <a:r>
              <a:rPr lang="en-US" sz="1600" dirty="0"/>
              <a:t>Agenda:</a:t>
            </a:r>
          </a:p>
          <a:p>
            <a:pPr eaLnBrk="1" hangingPunct="1">
              <a:buFont typeface="Arial" charset="0"/>
              <a:buChar char="•"/>
            </a:pPr>
            <a:r>
              <a:rPr lang="en-US" sz="1600" dirty="0"/>
              <a:t> Meet the Conquest adult leaders </a:t>
            </a:r>
          </a:p>
          <a:p>
            <a:pPr eaLnBrk="1" hangingPunct="1">
              <a:buFont typeface="Arial" charset="0"/>
              <a:buChar char="•"/>
            </a:pPr>
            <a:r>
              <a:rPr lang="en-US" sz="1600" dirty="0"/>
              <a:t> Preview the new Conquest curriculum!</a:t>
            </a:r>
          </a:p>
          <a:p>
            <a:pPr eaLnBrk="1" hangingPunct="1">
              <a:buFont typeface="Arial" charset="0"/>
              <a:buChar char="•"/>
            </a:pPr>
            <a:r>
              <a:rPr lang="en-US" sz="1600" dirty="0"/>
              <a:t> Understand objectives and plans for the year </a:t>
            </a:r>
          </a:p>
          <a:p>
            <a:pPr eaLnBrk="1" hangingPunct="1">
              <a:buFont typeface="Arial" charset="0"/>
              <a:buChar char="•"/>
            </a:pPr>
            <a:r>
              <a:rPr lang="en-US" sz="1600" dirty="0"/>
              <a:t> Convenient sign-up onsite!</a:t>
            </a:r>
          </a:p>
          <a:p>
            <a:pPr eaLnBrk="1" hangingPunct="1">
              <a:buFont typeface="Arial" charset="0"/>
              <a:buChar char="•"/>
            </a:pPr>
            <a:r>
              <a:rPr lang="en-US" sz="1600" dirty="0"/>
              <a:t> Breakout session to meet </a:t>
            </a:r>
            <a:r>
              <a:rPr lang="en-US" sz="1600" dirty="0" smtClean="0"/>
              <a:t>adult </a:t>
            </a:r>
            <a:r>
              <a:rPr lang="en-US" sz="1600" dirty="0"/>
              <a:t>and youth leaders!</a:t>
            </a:r>
          </a:p>
          <a:p>
            <a:pPr eaLnBrk="1" hangingPunct="1">
              <a:buFont typeface="Arial" charset="0"/>
              <a:buChar char="•"/>
            </a:pPr>
            <a:endParaRPr lang="en-US" sz="1600" dirty="0"/>
          </a:p>
          <a:p>
            <a:pPr eaLnBrk="1" hangingPunct="1"/>
            <a:r>
              <a:rPr lang="en-US" sz="1400" dirty="0"/>
              <a:t>Questions?  &lt;&lt;CP NAME HERE &gt;&gt;Cp@email.com or  (xxx)-xxx-</a:t>
            </a:r>
            <a:r>
              <a:rPr lang="en-US" sz="1400" dirty="0" err="1"/>
              <a:t>xxxx</a:t>
            </a:r>
            <a:endParaRPr lang="en-US" sz="1400" dirty="0"/>
          </a:p>
          <a:p>
            <a:pPr eaLnBrk="1" hangingPunct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99" y="4175126"/>
            <a:ext cx="2249616" cy="2209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6465" y="71438"/>
            <a:ext cx="1282700" cy="1359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ATTENTION PARENTS&amp;quot;&quot;/&gt;&lt;property id=&quot;20307&quot; value=&quot;257&quot;/&gt;&lt;/object&gt;&lt;/object&gt;&lt;object type=&quot;8&quot; unique_id=&quot;1000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137</Words>
  <Application>Microsoft Office PowerPoint</Application>
  <PresentationFormat>On-screen Show (4:3)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Calibri</vt:lpstr>
      <vt:lpstr>Times</vt:lpstr>
      <vt:lpstr>Tiza</vt:lpstr>
      <vt:lpstr>Office Theme</vt:lpstr>
      <vt:lpstr>ATTENTION PARENTS</vt:lpstr>
    </vt:vector>
  </TitlesOfParts>
  <Company>Integer USA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Look of Conquest 08-09</dc:title>
  <dc:creator>Todd Brechbill</dc:creator>
  <cp:lastModifiedBy>Todd Brechbill</cp:lastModifiedBy>
  <cp:revision>30</cp:revision>
  <dcterms:created xsi:type="dcterms:W3CDTF">2008-07-24T20:24:32Z</dcterms:created>
  <dcterms:modified xsi:type="dcterms:W3CDTF">2017-07-06T13:12:50Z</dcterms:modified>
</cp:coreProperties>
</file>