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660"/>
  </p:normalViewPr>
  <p:slideViewPr>
    <p:cSldViewPr>
      <p:cViewPr varScale="1">
        <p:scale>
          <a:sx n="110" d="100"/>
          <a:sy n="110" d="100"/>
        </p:scale>
        <p:origin x="24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2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7A1A-736B-49D1-8D1E-0FDCD2075ED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4A10-B584-4AB7-95E6-A16F12DF6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07773" y="536853"/>
            <a:ext cx="335565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200" dirty="0">
                <a:latin typeface="Garamond"/>
                <a:ea typeface="Times New Roman"/>
                <a:cs typeface="Times New Roman"/>
              </a:rPr>
              <a:t>	</a:t>
            </a:r>
            <a:endParaRPr lang="en-US" sz="1200" dirty="0" smtClean="0"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200" dirty="0"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200" dirty="0" smtClean="0">
              <a:solidFill>
                <a:schemeClr val="bg1"/>
              </a:solidFill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  <a:latin typeface="Garamond"/>
                <a:ea typeface="Times New Roman"/>
                <a:cs typeface="Times New Roman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effectLst/>
                <a:latin typeface="Garamond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AUGUST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2017</a:t>
            </a:r>
            <a:endParaRPr lang="en-US" sz="16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		</a:t>
            </a:r>
            <a:r>
              <a:rPr lang="en-US" sz="1000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	</a:t>
            </a:r>
            <a:endParaRPr lang="en-US" sz="1000" dirty="0" smtClean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b="1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US" sz="10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SEPTEMBER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2017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OCTOBER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2017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NOVEMBER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2017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US" sz="1000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DECEMBER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2017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8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effectLst/>
              <a:latin typeface="Garamond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728" y="1789093"/>
            <a:ext cx="23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For more information about our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Conquest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Club Activities, contact:    Name  Last Name;  Phone ; email.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55320"/>
              </p:ext>
            </p:extLst>
          </p:nvPr>
        </p:nvGraphicFramePr>
        <p:xfrm>
          <a:off x="575930" y="2868807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August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78190"/>
              </p:ext>
            </p:extLst>
          </p:nvPr>
        </p:nvGraphicFramePr>
        <p:xfrm>
          <a:off x="549955" y="4804964"/>
          <a:ext cx="2111375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28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29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58293"/>
              </p:ext>
            </p:extLst>
          </p:nvPr>
        </p:nvGraphicFramePr>
        <p:xfrm>
          <a:off x="6343967" y="936963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October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7585" y="1140266"/>
            <a:ext cx="25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NAME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19314"/>
              </p:ext>
            </p:extLst>
          </p:nvPr>
        </p:nvGraphicFramePr>
        <p:xfrm>
          <a:off x="6343967" y="28956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November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54882"/>
              </p:ext>
            </p:extLst>
          </p:nvPr>
        </p:nvGraphicFramePr>
        <p:xfrm>
          <a:off x="6324599" y="4804964"/>
          <a:ext cx="211137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December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Th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02435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429000" y="0"/>
            <a:ext cx="3124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Instructions:</a:t>
            </a:r>
          </a:p>
          <a:p>
            <a:endParaRPr lang="en-US" dirty="0"/>
          </a:p>
          <a:p>
            <a:r>
              <a:rPr lang="en-US" dirty="0" smtClean="0"/>
              <a:t>Color code your meeting/event dates on the calendar by selecting them and changing color to red and bold.  </a:t>
            </a:r>
          </a:p>
          <a:p>
            <a:endParaRPr lang="en-US" dirty="0" smtClean="0"/>
          </a:p>
          <a:p>
            <a:r>
              <a:rPr lang="en-US" dirty="0" smtClean="0"/>
              <a:t>If you use this calendar for each grade level, you can use the date, time-activity template to enter specifics about your meetings – such as “Week 4 – Why did God create me the way I am?”</a:t>
            </a:r>
          </a:p>
          <a:p>
            <a:endParaRPr lang="en-US" dirty="0"/>
          </a:p>
          <a:p>
            <a:r>
              <a:rPr lang="en-US" dirty="0" smtClean="0"/>
              <a:t>You can highlight the time-activity for apostolic projects by using a different color like blue.</a:t>
            </a:r>
          </a:p>
          <a:p>
            <a:endParaRPr lang="en-US" dirty="0"/>
          </a:p>
          <a:p>
            <a:r>
              <a:rPr lang="en-US" dirty="0" smtClean="0"/>
              <a:t>When finished with calendar, you can make a .pdf version to email to all parents by selecting FILE – SAVE AS – then SAVE AS TYPE choose .pdf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90" y="91296"/>
            <a:ext cx="1022891" cy="1100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61067" y="206037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za" panose="02060807000000020004" pitchFamily="18" charset="0"/>
              </a:rPr>
              <a:t>2017-18 Calendar</a:t>
            </a:r>
            <a:endParaRPr lang="en-US" sz="2000" dirty="0">
              <a:solidFill>
                <a:schemeClr val="bg1"/>
              </a:solidFill>
              <a:latin typeface="Tiza" panose="0206080700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8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94172" y="533400"/>
            <a:ext cx="343037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200" dirty="0">
                <a:latin typeface="Garamond"/>
                <a:ea typeface="Times New Roman"/>
                <a:cs typeface="Times New Roman"/>
              </a:rPr>
              <a:t>	</a:t>
            </a:r>
            <a:endParaRPr lang="en-US" sz="1200" dirty="0" smtClean="0"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Garamond"/>
                <a:ea typeface="Times New Roman"/>
                <a:cs typeface="Times New Roman"/>
              </a:rPr>
              <a:t>	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Garamond"/>
                <a:ea typeface="Times New Roman"/>
                <a:cs typeface="Times New Roman"/>
              </a:rPr>
              <a:t>	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JANUARY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2018</a:t>
            </a:r>
            <a:endParaRPr lang="en-US" sz="1600" dirty="0" smtClean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		</a:t>
            </a:r>
            <a:endParaRPr lang="en-US" sz="10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FEBRUARY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MARCH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1400" b="1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APRIL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marR="0" indent="-9144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914400" indent="-914400"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en-US" sz="1000" dirty="0" smtClean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                                </a:t>
            </a:r>
            <a:r>
              <a:rPr lang="en-US" sz="1400" b="1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MAY 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2018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Date 	Time- Activity </a:t>
            </a:r>
            <a:endParaRPr lang="en-US" sz="1200" dirty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en-US" sz="1400" b="1" dirty="0">
                <a:solidFill>
                  <a:schemeClr val="bg1"/>
                </a:solidFill>
                <a:ea typeface="Times New Roman"/>
                <a:cs typeface="Times New Roman"/>
              </a:rPr>
              <a:t>                 </a:t>
            </a:r>
            <a:endParaRPr lang="en-US" sz="1400" b="1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marL="914400" indent="-914400">
              <a:tabLst>
                <a:tab pos="228600" algn="l"/>
              </a:tabLst>
            </a:pPr>
            <a:r>
              <a:rPr lang="en-US" sz="1400" b="1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                     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2018 SUMMER CAMP</a:t>
            </a:r>
            <a:endParaRPr lang="en-US" sz="1400" b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/>
                <a:cs typeface="Times New Roman"/>
              </a:rPr>
              <a:t>	</a:t>
            </a:r>
            <a:r>
              <a:rPr lang="en-US" sz="1000" dirty="0" smtClean="0">
                <a:solidFill>
                  <a:schemeClr val="bg1"/>
                </a:solidFill>
                <a:ea typeface="Times New Roman"/>
                <a:cs typeface="Times New Roman"/>
              </a:rPr>
              <a:t>Dates </a:t>
            </a:r>
            <a:r>
              <a:rPr lang="en-US" sz="1000" dirty="0">
                <a:solidFill>
                  <a:schemeClr val="bg1"/>
                </a:solidFill>
                <a:ea typeface="Times New Roman"/>
                <a:cs typeface="Times New Roman"/>
              </a:rPr>
              <a:t>	</a:t>
            </a:r>
            <a:r>
              <a:rPr lang="en-US" sz="1000" dirty="0" smtClean="0">
                <a:solidFill>
                  <a:schemeClr val="bg1"/>
                </a:solidFill>
                <a:ea typeface="Times New Roman"/>
                <a:cs typeface="Times New Roman"/>
              </a:rPr>
              <a:t>Camp Name</a:t>
            </a:r>
            <a:endParaRPr lang="en-US" sz="1000" dirty="0" smtClean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/>
                <a:cs typeface="Times New Roman"/>
              </a:rPr>
              <a:t>		</a:t>
            </a:r>
            <a:r>
              <a:rPr lang="en-US" sz="1000" dirty="0" smtClean="0">
                <a:solidFill>
                  <a:schemeClr val="bg1"/>
                </a:solidFill>
                <a:ea typeface="Times New Roman"/>
                <a:cs typeface="Times New Roman"/>
              </a:rPr>
              <a:t>Contact info</a:t>
            </a:r>
            <a:endParaRPr lang="en-US" sz="1000" dirty="0" smtClean="0">
              <a:solidFill>
                <a:schemeClr val="bg1"/>
              </a:solidFill>
              <a:effectLst/>
              <a:latin typeface="Garamond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728" y="1789093"/>
            <a:ext cx="23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  <a:cs typeface="Times New Roman"/>
              </a:rPr>
              <a:t>Our Summer Camp will be held from Month day – Month day. More information to come!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59391"/>
              </p:ext>
            </p:extLst>
          </p:nvPr>
        </p:nvGraphicFramePr>
        <p:xfrm>
          <a:off x="566511" y="285574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January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50763"/>
              </p:ext>
            </p:extLst>
          </p:nvPr>
        </p:nvGraphicFramePr>
        <p:xfrm>
          <a:off x="609600" y="47244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February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25976"/>
              </p:ext>
            </p:extLst>
          </p:nvPr>
        </p:nvGraphicFramePr>
        <p:xfrm>
          <a:off x="6499225" y="990600"/>
          <a:ext cx="211137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March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21933"/>
              </p:ext>
            </p:extLst>
          </p:nvPr>
        </p:nvGraphicFramePr>
        <p:xfrm>
          <a:off x="6477000" y="3034238"/>
          <a:ext cx="2111375" cy="130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987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April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526993"/>
              </p:ext>
            </p:extLst>
          </p:nvPr>
        </p:nvGraphicFramePr>
        <p:xfrm>
          <a:off x="6477000" y="4800600"/>
          <a:ext cx="2111375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May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90" y="91296"/>
            <a:ext cx="1022891" cy="11008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61067" y="206037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za" panose="02060807000000020004" pitchFamily="18" charset="0"/>
              </a:rPr>
              <a:t>2017-18 Calendar</a:t>
            </a:r>
            <a:endParaRPr lang="en-US" sz="2000" dirty="0">
              <a:solidFill>
                <a:schemeClr val="bg1"/>
              </a:solidFill>
              <a:latin typeface="Tiza" panose="020608070000000200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585" y="1140266"/>
            <a:ext cx="2528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NAME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30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534</Words>
  <Application>Microsoft Office PowerPoint</Application>
  <PresentationFormat>On-screen Show (4:3)</PresentationFormat>
  <Paragraphs>474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Tiza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Todd Brechbill</cp:lastModifiedBy>
  <cp:revision>13</cp:revision>
  <dcterms:created xsi:type="dcterms:W3CDTF">2015-07-21T13:08:16Z</dcterms:created>
  <dcterms:modified xsi:type="dcterms:W3CDTF">2017-07-06T12:35:21Z</dcterms:modified>
</cp:coreProperties>
</file>