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</p:sldIdLst>
  <p:sldSz cx="6858000" cy="9144000" type="screen4x3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348" y="-34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E538-E451-4F52-8040-F59C056EA726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5C7C-EA63-4395-BC0E-936E2B568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6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E538-E451-4F52-8040-F59C056EA726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5C7C-EA63-4395-BC0E-936E2B568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7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E538-E451-4F52-8040-F59C056EA726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5C7C-EA63-4395-BC0E-936E2B568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2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E538-E451-4F52-8040-F59C056EA726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5C7C-EA63-4395-BC0E-936E2B568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1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E538-E451-4F52-8040-F59C056EA726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5C7C-EA63-4395-BC0E-936E2B568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71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E538-E451-4F52-8040-F59C056EA726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5C7C-EA63-4395-BC0E-936E2B568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84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E538-E451-4F52-8040-F59C056EA726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5C7C-EA63-4395-BC0E-936E2B568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48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E538-E451-4F52-8040-F59C056EA726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5C7C-EA63-4395-BC0E-936E2B568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8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E538-E451-4F52-8040-F59C056EA726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5C7C-EA63-4395-BC0E-936E2B568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59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E538-E451-4F52-8040-F59C056EA726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5C7C-EA63-4395-BC0E-936E2B568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48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E538-E451-4F52-8040-F59C056EA726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5C7C-EA63-4395-BC0E-936E2B568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02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FE538-E451-4F52-8040-F59C056EA726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05C7C-EA63-4395-BC0E-936E2B568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09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hotr.io/2j9kP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" y="1"/>
            <a:ext cx="6899804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37932" y="4832746"/>
            <a:ext cx="6629400" cy="3707799"/>
          </a:xfrm>
          <a:prstGeom prst="roundRect">
            <a:avLst/>
          </a:prstGeom>
          <a:solidFill>
            <a:schemeClr val="bg1">
              <a:lumMod val="75000"/>
              <a:alpha val="83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9612" y="5118737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Tiza" pitchFamily="18" charset="0"/>
              </a:rPr>
              <a:t>Dear Conquest families, </a:t>
            </a:r>
            <a:endParaRPr lang="en-US" sz="1400" dirty="0">
              <a:solidFill>
                <a:schemeClr val="accent2">
                  <a:lumMod val="50000"/>
                </a:schemeClr>
              </a:solidFill>
              <a:latin typeface="Tiz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565577"/>
            <a:ext cx="632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 text here </a:t>
            </a:r>
            <a:endParaRPr lang="en-US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3200" y="228599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Tiza" pitchFamily="18" charset="0"/>
              </a:rPr>
              <a:t>MONTHLY NEWSLETTER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z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8653329"/>
            <a:ext cx="1204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za" pitchFamily="18" charset="0"/>
              </a:rPr>
              <a:t>2016</a:t>
            </a:r>
            <a:endParaRPr lang="en-US" sz="2400" dirty="0">
              <a:solidFill>
                <a:schemeClr val="bg1"/>
              </a:solidFill>
              <a:latin typeface="Tiz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932" y="8670065"/>
            <a:ext cx="3581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za" pitchFamily="18" charset="0"/>
              </a:rPr>
              <a:t>Enter month</a:t>
            </a:r>
            <a:endParaRPr lang="en-US" sz="2400" dirty="0">
              <a:solidFill>
                <a:schemeClr val="bg1"/>
              </a:solidFill>
              <a:latin typeface="Tiz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6172200" y="2057400"/>
            <a:ext cx="44196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Tiza" pitchFamily="18" charset="0"/>
              </a:rPr>
              <a:t>INSTRUCTIONS:</a:t>
            </a:r>
          </a:p>
          <a:p>
            <a:endParaRPr lang="en-US" sz="1400" dirty="0">
              <a:solidFill>
                <a:schemeClr val="accent2">
                  <a:lumMod val="50000"/>
                </a:schemeClr>
              </a:solidFill>
              <a:latin typeface="Tiza" pitchFamily="18" charset="0"/>
            </a:endParaRPr>
          </a:p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Tiza" pitchFamily="18" charset="0"/>
              </a:rPr>
              <a:t>Make sure you have the TIZA font installed, as well as NEW TIMES ROMAN.  They can be found in the promotions and templates folder on the USB drive, or online. </a:t>
            </a:r>
          </a:p>
          <a:p>
            <a:endParaRPr lang="en-US" sz="1400" dirty="0">
              <a:solidFill>
                <a:schemeClr val="accent2">
                  <a:lumMod val="50000"/>
                </a:schemeClr>
              </a:solidFill>
              <a:latin typeface="Tiza" pitchFamily="18" charset="0"/>
            </a:endParaRPr>
          </a:p>
          <a:p>
            <a:endParaRPr lang="en-US" sz="1400" dirty="0" smtClean="0">
              <a:solidFill>
                <a:schemeClr val="accent2">
                  <a:lumMod val="50000"/>
                </a:schemeClr>
              </a:solidFill>
              <a:latin typeface="Tiza" pitchFamily="18" charset="0"/>
            </a:endParaRPr>
          </a:p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Tiza" pitchFamily="18" charset="0"/>
              </a:rPr>
              <a:t>Insert pictures, spot light stories, promote upcoming events and activities!</a:t>
            </a:r>
          </a:p>
          <a:p>
            <a:endParaRPr lang="en-US" sz="1400" dirty="0">
              <a:solidFill>
                <a:schemeClr val="accent2">
                  <a:lumMod val="50000"/>
                </a:schemeClr>
              </a:solidFill>
              <a:latin typeface="Tiza" pitchFamily="18" charset="0"/>
            </a:endParaRPr>
          </a:p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Tiza" pitchFamily="18" charset="0"/>
              </a:rPr>
              <a:t>When complete, select FILE – SAVE AS – SAVE AS TYPE - .pdf </a:t>
            </a:r>
          </a:p>
          <a:p>
            <a:endParaRPr lang="en-US" sz="1400" dirty="0">
              <a:solidFill>
                <a:schemeClr val="accent2">
                  <a:lumMod val="50000"/>
                </a:schemeClr>
              </a:solidFill>
              <a:latin typeface="Tiz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087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hotr.io/BGq6gB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306364"/>
            <a:ext cx="594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Tiza" pitchFamily="18" charset="0"/>
              </a:rPr>
              <a:t>TITLE HERE </a:t>
            </a:r>
            <a:endParaRPr lang="en-US" sz="1600" dirty="0">
              <a:solidFill>
                <a:schemeClr val="bg1"/>
              </a:solidFill>
              <a:latin typeface="Tiza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0632" y="743346"/>
            <a:ext cx="6629400" cy="3707799"/>
          </a:xfrm>
          <a:prstGeom prst="roundRect">
            <a:avLst/>
          </a:prstGeom>
          <a:solidFill>
            <a:schemeClr val="bg1">
              <a:lumMod val="75000"/>
              <a:alpha val="69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865860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 text here </a:t>
            </a:r>
            <a:endParaRPr 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90800" y="4838701"/>
            <a:ext cx="4152900" cy="3162300"/>
          </a:xfrm>
          <a:prstGeom prst="roundRect">
            <a:avLst/>
          </a:prstGeom>
          <a:solidFill>
            <a:schemeClr val="bg1">
              <a:lumMod val="75000"/>
              <a:alpha val="69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19400" y="510540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 text here </a:t>
            </a:r>
            <a:endParaRPr 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4625" y="5233888"/>
            <a:ext cx="2076450" cy="2530675"/>
          </a:xfrm>
          <a:prstGeom prst="roundRect">
            <a:avLst/>
          </a:prstGeom>
          <a:solidFill>
            <a:schemeClr val="bg1">
              <a:lumMod val="75000"/>
              <a:alpha val="69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8450" y="5456534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 picture here</a:t>
            </a:r>
            <a:endParaRPr 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2600" y="8653329"/>
            <a:ext cx="1204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za" pitchFamily="18" charset="0"/>
              </a:rPr>
              <a:t>2016</a:t>
            </a:r>
            <a:endParaRPr lang="en-US" sz="2400" dirty="0">
              <a:solidFill>
                <a:schemeClr val="bg1"/>
              </a:solidFill>
              <a:latin typeface="Tiz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932" y="8670065"/>
            <a:ext cx="3581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za" pitchFamily="18" charset="0"/>
              </a:rPr>
              <a:t>Enter month</a:t>
            </a:r>
            <a:endParaRPr lang="en-US" sz="2400" dirty="0">
              <a:solidFill>
                <a:schemeClr val="bg1"/>
              </a:solidFill>
              <a:latin typeface="Tiz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450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953869"/>
            <a:ext cx="1295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Tiza" pitchFamily="18" charset="0"/>
              </a:rPr>
              <a:t>Enter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  <a:latin typeface="Tiza" pitchFamily="18" charset="0"/>
              </a:rPr>
              <a:t>Text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  <a:latin typeface="Tiza" pitchFamily="18" charset="0"/>
              </a:rPr>
              <a:t>here</a:t>
            </a:r>
            <a:endParaRPr lang="en-US" sz="1100" dirty="0">
              <a:solidFill>
                <a:schemeClr val="bg1"/>
              </a:solidFill>
              <a:latin typeface="Tiza" pitchFamily="18" charset="0"/>
            </a:endParaRPr>
          </a:p>
        </p:txBody>
      </p:sp>
      <p:pic>
        <p:nvPicPr>
          <p:cNvPr id="3074" name="Picture 2" descr="https://shotr.io/K3x6OR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60941" cy="916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88900" y="813100"/>
            <a:ext cx="6629400" cy="3707799"/>
          </a:xfrm>
          <a:prstGeom prst="roundRect">
            <a:avLst/>
          </a:prstGeom>
          <a:solidFill>
            <a:schemeClr val="bg1">
              <a:lumMod val="75000"/>
              <a:alpha val="69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865860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 text here </a:t>
            </a:r>
            <a:endParaRPr 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8670" y="306364"/>
            <a:ext cx="594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Tiza" pitchFamily="18" charset="0"/>
              </a:rPr>
              <a:t>TITLE HERE </a:t>
            </a:r>
            <a:endParaRPr lang="en-US" sz="1600" dirty="0">
              <a:solidFill>
                <a:schemeClr val="bg1"/>
              </a:solidFill>
              <a:latin typeface="Tiz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7472690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 contact number here </a:t>
            </a:r>
            <a:endParaRPr lang="en-US" sz="1400" b="1" dirty="0">
              <a:solidFill>
                <a:srgbClr val="4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7500" y="7903205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 contact email here </a:t>
            </a:r>
            <a:endParaRPr lang="en-US" sz="1400" b="1" dirty="0">
              <a:solidFill>
                <a:srgbClr val="4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1054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 text here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2600" y="8653329"/>
            <a:ext cx="1204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za" pitchFamily="18" charset="0"/>
              </a:rPr>
              <a:t>2016</a:t>
            </a:r>
            <a:endParaRPr lang="en-US" sz="2400" dirty="0">
              <a:solidFill>
                <a:schemeClr val="bg1"/>
              </a:solidFill>
              <a:latin typeface="Tiz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932" y="8670065"/>
            <a:ext cx="3581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za" pitchFamily="18" charset="0"/>
              </a:rPr>
              <a:t>Enter month</a:t>
            </a:r>
            <a:endParaRPr lang="en-US" sz="2400" dirty="0">
              <a:solidFill>
                <a:schemeClr val="bg1"/>
              </a:solidFill>
              <a:latin typeface="Tiz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5690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9.0&quot;&gt;&lt;object type=&quot;1&quot; unique_id=&quot;10001&quot;&gt;&lt;object type=&quot;2&quot; unique_id=&quot;10153&quot;&gt;&lt;object type=&quot;3&quot; unique_id=&quot;10154&quot;&gt;&lt;property id=&quot;20148&quot; value=&quot;5&quot;/&gt;&lt;property id=&quot;20300&quot; value=&quot;Slide 1&quot;/&gt;&lt;property id=&quot;20307&quot; value=&quot;257&quot;/&gt;&lt;/object&gt;&lt;object type=&quot;3&quot; unique_id=&quot;10157&quot;&gt;&lt;property id=&quot;20148&quot; value=&quot;5&quot;/&gt;&lt;property id=&quot;20300&quot; value=&quot;Slide 2&quot;/&gt;&lt;property id=&quot;20307&quot; value=&quot;259&quot;/&gt;&lt;/object&gt;&lt;object type=&quot;3&quot; unique_id=&quot;10158&quot;&gt;&lt;property id=&quot;20148&quot; value=&quot;5&quot;/&gt;&lt;property id=&quot;20300&quot; value=&quot;Slide 3&quot;/&gt;&lt;property id=&quot;20307&quot; value=&quot;260&quot;/&gt;&lt;/object&gt;&lt;/object&gt;&lt;object type=&quot;8&quot; unique_id=&quot;1016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112</Words>
  <Application>Microsoft Office PowerPoint</Application>
  <PresentationFormat>On-screen Show (4:3)</PresentationFormat>
  <Paragraphs>29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Nadine McMillan</dc:creator>
  <cp:lastModifiedBy>Todd Brechbill</cp:lastModifiedBy>
  <cp:revision>25</cp:revision>
  <dcterms:created xsi:type="dcterms:W3CDTF">2015-09-21T00:16:49Z</dcterms:created>
  <dcterms:modified xsi:type="dcterms:W3CDTF">2016-06-09T20:42:09Z</dcterms:modified>
</cp:coreProperties>
</file>