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89" autoAdjust="0"/>
    <p:restoredTop sz="94660"/>
  </p:normalViewPr>
  <p:slideViewPr>
    <p:cSldViewPr>
      <p:cViewPr>
        <p:scale>
          <a:sx n="100" d="100"/>
          <a:sy n="100" d="100"/>
        </p:scale>
        <p:origin x="-2274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94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124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839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741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038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61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12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5840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1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808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24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57A1A-736B-49D1-8D1E-0FDCD2075ED1}" type="datetimeFigureOut">
              <a:rPr lang="en-US" smtClean="0"/>
              <a:t>6/9/2016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A4A10-B584-4AB7-95E6-A16F12DF6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6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894172" y="533400"/>
            <a:ext cx="3355657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r>
              <a:rPr lang="en-US" sz="1200" dirty="0">
                <a:latin typeface="Garamond"/>
                <a:ea typeface="Times New Roman"/>
                <a:cs typeface="Times New Roman"/>
              </a:rPr>
              <a:t>	</a:t>
            </a:r>
            <a:endParaRPr lang="en-US" sz="1200" dirty="0" smtClean="0"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200" dirty="0"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1200" dirty="0" smtClean="0"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effectLst/>
                <a:latin typeface="Garamond"/>
                <a:ea typeface="Times New Roman"/>
                <a:cs typeface="Times New Roman"/>
              </a:rPr>
              <a:t>	</a:t>
            </a:r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Garamond"/>
                <a:ea typeface="Times New Roman"/>
                <a:cs typeface="Times New Roman"/>
              </a:rPr>
              <a:t>	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AUGUST 2016</a:t>
            </a:r>
            <a:endParaRPr lang="en-US" sz="1600" dirty="0">
              <a:solidFill>
                <a:schemeClr val="accent2">
                  <a:lumMod val="50000"/>
                </a:schemeClr>
              </a:solidFill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	</a:t>
            </a:r>
            <a:r>
              <a:rPr lang="en-US" sz="1000" dirty="0">
                <a:latin typeface="Calibri"/>
                <a:ea typeface="Times New Roman"/>
                <a:cs typeface="Times New Roman"/>
              </a:rPr>
              <a:t>	</a:t>
            </a:r>
            <a:endParaRPr lang="en-US" sz="1000" dirty="0" smtClean="0">
              <a:latin typeface="Calibri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	</a:t>
            </a:r>
            <a:r>
              <a:rPr lang="en-US" sz="1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	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SEPTEMBER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OCTOBER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NOVEMBER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latin typeface="Calibri"/>
                <a:ea typeface="Times New Roman"/>
                <a:cs typeface="Times New Roman"/>
              </a:rPr>
              <a:t>	</a:t>
            </a:r>
            <a:r>
              <a:rPr lang="en-US" sz="1000" dirty="0" smtClean="0">
                <a:latin typeface="Calibri"/>
                <a:ea typeface="Times New Roman"/>
                <a:cs typeface="Times New Roman"/>
              </a:rPr>
              <a:t>	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DECEMBER 2016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304800" algn="l"/>
              </a:tabLst>
            </a:pPr>
            <a:r>
              <a:rPr lang="en-US" sz="8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3728" y="1789093"/>
            <a:ext cx="2315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For more information about our </a:t>
            </a:r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Conquest </a:t>
            </a:r>
            <a:r>
              <a:rPr lang="en-US" sz="14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Club Activities, contact:    Name  Last Name;  Phone ; email.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9253772"/>
              </p:ext>
            </p:extLst>
          </p:nvPr>
        </p:nvGraphicFramePr>
        <p:xfrm>
          <a:off x="585424" y="294132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August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7765719"/>
              </p:ext>
            </p:extLst>
          </p:nvPr>
        </p:nvGraphicFramePr>
        <p:xfrm>
          <a:off x="628968" y="4846320"/>
          <a:ext cx="2111375" cy="15544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September </a:t>
                      </a:r>
                      <a:r>
                        <a:rPr lang="en-US" sz="1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</a:t>
                      </a:r>
                      <a:endParaRPr lang="en-US" sz="1400" b="1" kern="1200" dirty="0"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29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30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9611109"/>
              </p:ext>
            </p:extLst>
          </p:nvPr>
        </p:nvGraphicFramePr>
        <p:xfrm>
          <a:off x="6324600" y="914400"/>
          <a:ext cx="2111375" cy="1828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October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31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536257" y="1331893"/>
            <a:ext cx="21307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cap="smal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Arial"/>
              </a:rPr>
              <a:t>CLUB NAME</a:t>
            </a:r>
            <a:endParaRPr lang="en-US" sz="2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/>
              <a:ea typeface="Times New Roman"/>
              <a:cs typeface="Times New Roman"/>
            </a:endParaRPr>
          </a:p>
        </p:txBody>
      </p: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24045"/>
              </p:ext>
            </p:extLst>
          </p:nvPr>
        </p:nvGraphicFramePr>
        <p:xfrm>
          <a:off x="6343967" y="28194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November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200" dirty="0" smtClean="0">
                          <a:effectLst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r>
                        <a:rPr lang="en-US" sz="1200" dirty="0" smtClean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212744"/>
              </p:ext>
            </p:extLst>
          </p:nvPr>
        </p:nvGraphicFramePr>
        <p:xfrm>
          <a:off x="6346825" y="45720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December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err="1">
                          <a:effectLst/>
                        </a:rPr>
                        <a:t>Th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30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31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-3429000" y="0"/>
            <a:ext cx="31242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Instructions:</a:t>
            </a:r>
          </a:p>
          <a:p>
            <a:endParaRPr lang="en-US" dirty="0"/>
          </a:p>
          <a:p>
            <a:r>
              <a:rPr lang="en-US" dirty="0" smtClean="0"/>
              <a:t>Color code your meeting/event dates on the calendar by selecting them and changing color to red and bold.  </a:t>
            </a:r>
          </a:p>
          <a:p>
            <a:endParaRPr lang="en-US" dirty="0" smtClean="0"/>
          </a:p>
          <a:p>
            <a:r>
              <a:rPr lang="en-US" dirty="0" smtClean="0"/>
              <a:t>If you use this calendar for each grade level, you can use the date, time-activity template to enter specifics about your meetings – such as “Week 4 – Why did God create me the way I am?”</a:t>
            </a:r>
          </a:p>
          <a:p>
            <a:endParaRPr lang="en-US" dirty="0"/>
          </a:p>
          <a:p>
            <a:r>
              <a:rPr lang="en-US" dirty="0" smtClean="0"/>
              <a:t>You can highlight the time-activity for apostolic projects by using a different color like blue.</a:t>
            </a:r>
          </a:p>
          <a:p>
            <a:endParaRPr lang="en-US" dirty="0"/>
          </a:p>
          <a:p>
            <a:r>
              <a:rPr lang="en-US" dirty="0" smtClean="0"/>
              <a:t>When finished with calendar, you can make a .pdf version to email to all parents by selecting FILE – SAVE AS – then SAVE AS TYPE choose .pdf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4787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Box 29"/>
          <p:cNvSpPr txBox="1">
            <a:spLocks noChangeArrowheads="1"/>
          </p:cNvSpPr>
          <p:nvPr/>
        </p:nvSpPr>
        <p:spPr bwMode="auto">
          <a:xfrm>
            <a:off x="2894172" y="533400"/>
            <a:ext cx="3355657" cy="594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r>
              <a:rPr lang="en-US" sz="1200" dirty="0">
                <a:latin typeface="Garamond"/>
                <a:ea typeface="Times New Roman"/>
                <a:cs typeface="Times New Roman"/>
              </a:rPr>
              <a:t>	</a:t>
            </a:r>
            <a:endParaRPr lang="en-US" sz="1200" dirty="0" smtClean="0"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Garamond"/>
                <a:ea typeface="Times New Roman"/>
                <a:cs typeface="Times New Roman"/>
              </a:rPr>
              <a:t>	</a:t>
            </a:r>
            <a:r>
              <a:rPr lang="en-US" sz="1200" b="1" dirty="0" smtClean="0">
                <a:solidFill>
                  <a:schemeClr val="accent2">
                    <a:lumMod val="50000"/>
                  </a:schemeClr>
                </a:solidFill>
                <a:latin typeface="Garamond"/>
                <a:ea typeface="Times New Roman"/>
                <a:cs typeface="Times New Roman"/>
              </a:rPr>
              <a:t>	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JANUARY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effectLst/>
                <a:latin typeface="Calibri"/>
                <a:ea typeface="Times New Roman"/>
                <a:cs typeface="Times New Roman"/>
              </a:rPr>
              <a:t> 2017</a:t>
            </a:r>
            <a:endParaRPr lang="en-US" sz="1600" dirty="0" smtClean="0">
              <a:solidFill>
                <a:schemeClr val="accent2">
                  <a:lumMod val="50000"/>
                </a:schemeClr>
              </a:solidFill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	</a:t>
            </a:r>
            <a:endParaRPr lang="en-US" sz="1000" dirty="0">
              <a:latin typeface="Calibri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	</a:t>
            </a:r>
            <a:r>
              <a:rPr lang="en-US" sz="10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	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FEBRUARY 2017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MARCH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2017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	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APRIL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2017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marR="0" indent="-91440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914400" indent="-914400"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 </a:t>
            </a:r>
            <a:r>
              <a:rPr lang="en-US" sz="1000" dirty="0" smtClean="0">
                <a:effectLst/>
                <a:latin typeface="Calibri"/>
                <a:ea typeface="Times New Roman"/>
                <a:cs typeface="Times New Roman"/>
              </a:rPr>
              <a:t>                                </a:t>
            </a:r>
            <a:r>
              <a:rPr lang="en-US" sz="1400" b="1" dirty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MAY 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2017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 marL="228600" marR="0"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Date 	Time- Activity </a:t>
            </a:r>
            <a:endParaRPr lang="en-US" sz="1200" dirty="0">
              <a:effectLst/>
              <a:latin typeface="Garamond"/>
              <a:ea typeface="Times New Roman"/>
              <a:cs typeface="Times New Roman"/>
            </a:endParaRPr>
          </a:p>
          <a:p>
            <a:pPr>
              <a:tabLst>
                <a:tab pos="228600" algn="l"/>
              </a:tabLst>
            </a:pPr>
            <a:r>
              <a:rPr lang="en-US" sz="1000" dirty="0">
                <a:effectLst/>
                <a:latin typeface="Calibri"/>
                <a:ea typeface="Times New Roman"/>
                <a:cs typeface="Times New Roman"/>
              </a:rPr>
              <a:t>	</a:t>
            </a:r>
            <a:r>
              <a:rPr lang="en-US" sz="1400" b="1" dirty="0">
                <a:solidFill>
                  <a:srgbClr val="FF3399"/>
                </a:solidFill>
                <a:ea typeface="Times New Roman"/>
                <a:cs typeface="Times New Roman"/>
              </a:rPr>
              <a:t>                 </a:t>
            </a:r>
            <a:endParaRPr lang="en-US" sz="1400" b="1" dirty="0" smtClean="0">
              <a:solidFill>
                <a:srgbClr val="FF3399"/>
              </a:solidFill>
              <a:ea typeface="Times New Roman"/>
              <a:cs typeface="Times New Roman"/>
            </a:endParaRPr>
          </a:p>
          <a:p>
            <a:pPr marL="914400" indent="-914400">
              <a:tabLst>
                <a:tab pos="228600" algn="l"/>
              </a:tabLst>
            </a:pPr>
            <a:r>
              <a:rPr lang="en-US" sz="1400" b="1" dirty="0">
                <a:solidFill>
                  <a:srgbClr val="FF3399"/>
                </a:solidFill>
                <a:ea typeface="Times New Roman"/>
                <a:cs typeface="Times New Roman"/>
              </a:rPr>
              <a:t> </a:t>
            </a:r>
            <a:r>
              <a:rPr lang="en-US" sz="1400" b="1" dirty="0" smtClean="0">
                <a:solidFill>
                  <a:srgbClr val="FF3399"/>
                </a:solidFill>
                <a:ea typeface="Times New Roman"/>
                <a:cs typeface="Times New Roman"/>
              </a:rPr>
              <a:t>                    </a:t>
            </a:r>
            <a:r>
              <a:rPr lang="en-US" sz="1400" b="1" dirty="0" smtClean="0">
                <a:solidFill>
                  <a:srgbClr val="FF3399"/>
                </a:solidFill>
                <a:ea typeface="Times New Roman"/>
                <a:cs typeface="Times New Roman"/>
              </a:rPr>
              <a:t>  </a:t>
            </a:r>
            <a:r>
              <a:rPr lang="en-US" sz="1400" b="1" dirty="0" smtClean="0">
                <a:solidFill>
                  <a:schemeClr val="accent2">
                    <a:lumMod val="50000"/>
                  </a:schemeClr>
                </a:solidFill>
                <a:latin typeface="Calibri"/>
                <a:ea typeface="Times New Roman"/>
                <a:cs typeface="Times New Roman"/>
              </a:rPr>
              <a:t>JUNE 2017</a:t>
            </a:r>
            <a:endParaRPr lang="en-US" sz="1400" b="1" dirty="0">
              <a:solidFill>
                <a:schemeClr val="accent2">
                  <a:lumMod val="50000"/>
                </a:schemeClr>
              </a:solidFill>
              <a:latin typeface="Calibri"/>
              <a:ea typeface="Times New Roman"/>
              <a:cs typeface="Times New Roman"/>
            </a:endParaRPr>
          </a:p>
          <a:p>
            <a:pPr>
              <a:tabLst>
                <a:tab pos="228600" algn="l"/>
              </a:tabLst>
            </a:pPr>
            <a:r>
              <a:rPr lang="en-US" sz="1000" dirty="0">
                <a:ea typeface="Times New Roman"/>
                <a:cs typeface="Times New Roman"/>
              </a:rPr>
              <a:t>	Date 	Time- Activity </a:t>
            </a:r>
            <a:endParaRPr lang="en-US" sz="1000" dirty="0" smtClean="0">
              <a:effectLst/>
              <a:latin typeface="Garamond"/>
              <a:ea typeface="Times New Roman"/>
              <a:cs typeface="Times New Roman"/>
            </a:endParaRPr>
          </a:p>
          <a:p>
            <a:pPr>
              <a:tabLst>
                <a:tab pos="228600" algn="l"/>
              </a:tabLst>
            </a:pPr>
            <a:r>
              <a:rPr lang="en-US" sz="1000" dirty="0">
                <a:ea typeface="Times New Roman"/>
                <a:cs typeface="Times New Roman"/>
              </a:rPr>
              <a:t>	Date 	Time- Activity </a:t>
            </a:r>
            <a:endParaRPr lang="en-US" sz="1000" dirty="0" smtClean="0">
              <a:effectLst/>
              <a:latin typeface="Garamond"/>
              <a:ea typeface="Times New Roman"/>
              <a:cs typeface="Times New Roman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43728" y="1789093"/>
            <a:ext cx="231579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/>
                <a:ea typeface="Times New Roman"/>
                <a:cs typeface="Times New Roman"/>
              </a:rPr>
              <a:t>Our Summer Camp will be held from Month day – Month day. More information to come! </a:t>
            </a:r>
            <a:endParaRPr lang="en-US" sz="1400" b="1" dirty="0">
              <a:solidFill>
                <a:schemeClr val="tx1">
                  <a:lumMod val="50000"/>
                  <a:lumOff val="50000"/>
                </a:schemeClr>
              </a:solidFill>
              <a:latin typeface="Calibri"/>
              <a:ea typeface="Times New Roman"/>
              <a:cs typeface="Times New Roman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6257" y="1371600"/>
            <a:ext cx="213074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en-US" sz="2800" b="1" cap="small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imes New Roman"/>
                <a:cs typeface="Arial"/>
              </a:rPr>
              <a:t>CLUB NAME</a:t>
            </a:r>
            <a:endParaRPr lang="en-US" sz="20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/>
              <a:ea typeface="Times New Roman"/>
              <a:cs typeface="Times New Roman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7497105"/>
              </p:ext>
            </p:extLst>
          </p:nvPr>
        </p:nvGraphicFramePr>
        <p:xfrm>
          <a:off x="566511" y="285574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January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aseline="0" dirty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8658235"/>
              </p:ext>
            </p:extLst>
          </p:nvPr>
        </p:nvGraphicFramePr>
        <p:xfrm>
          <a:off x="609600" y="47244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February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9821594"/>
              </p:ext>
            </p:extLst>
          </p:nvPr>
        </p:nvGraphicFramePr>
        <p:xfrm>
          <a:off x="6499225" y="609600"/>
          <a:ext cx="2111375" cy="16002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March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Mo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Tu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We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Th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Fr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Sa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 31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1039064"/>
              </p:ext>
            </p:extLst>
          </p:nvPr>
        </p:nvGraphicFramePr>
        <p:xfrm>
          <a:off x="6477000" y="2209800"/>
          <a:ext cx="2111375" cy="15239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34987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April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48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148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148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148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148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1483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</a:t>
                      </a:r>
                      <a:endParaRPr lang="en-US" sz="12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666936"/>
              </p:ext>
            </p:extLst>
          </p:nvPr>
        </p:nvGraphicFramePr>
        <p:xfrm>
          <a:off x="6499225" y="3733800"/>
          <a:ext cx="2111375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May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31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0651580"/>
              </p:ext>
            </p:extLst>
          </p:nvPr>
        </p:nvGraphicFramePr>
        <p:xfrm>
          <a:off x="6499225" y="5181600"/>
          <a:ext cx="2111375" cy="13716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01625"/>
                <a:gridCol w="301625"/>
                <a:gridCol w="301625"/>
                <a:gridCol w="301625"/>
                <a:gridCol w="301625"/>
                <a:gridCol w="301625"/>
                <a:gridCol w="301625"/>
              </a:tblGrid>
              <a:tr h="228600">
                <a:tc gridSpan="7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chemeClr val="bg1"/>
                          </a:solidFill>
                          <a:effectLst/>
                        </a:rPr>
                        <a:t>June </a:t>
                      </a:r>
                      <a:r>
                        <a:rPr lang="en-US" sz="1400" b="1" dirty="0" smtClean="0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dirty="0">
                        <a:solidFill>
                          <a:schemeClr val="bg1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u="none" strike="noStrike" dirty="0" smtClean="0">
                          <a:effectLst/>
                        </a:rPr>
                        <a:t>15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18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19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20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22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23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24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25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26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27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28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29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30</a:t>
                      </a: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0" marR="0" marT="0" marB="0"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383082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6&quot;/&gt;&lt;/object&gt;&lt;object type=&quot;3&quot; unique_id=&quot;10004&quot;&gt;&lt;property id=&quot;20148&quot; value=&quot;5&quot;/&gt;&lt;property id=&quot;20300&quot; value=&quot;Slide 2&quot;/&gt;&lt;property id=&quot;20307&quot; value=&quot;257&quot;/&gt;&lt;/object&gt;&lt;/object&gt;&lt;object type=&quot;8&quot; unique_id=&quot;10008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565</Words>
  <Application>Microsoft Office PowerPoint</Application>
  <PresentationFormat>On-screen Show (4:3)</PresentationFormat>
  <Paragraphs>520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Nadine McMillan</dc:creator>
  <cp:lastModifiedBy>Todd Brechbill</cp:lastModifiedBy>
  <cp:revision>9</cp:revision>
  <dcterms:created xsi:type="dcterms:W3CDTF">2015-07-21T13:08:16Z</dcterms:created>
  <dcterms:modified xsi:type="dcterms:W3CDTF">2016-06-09T19:40:58Z</dcterms:modified>
</cp:coreProperties>
</file>