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6858000" cy="9144000" type="screen4x3"/>
  <p:notesSz cx="6858000" cy="9144000"/>
  <p:custDataLst>
    <p:tags r:id="rId4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662" y="-14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9F759D-53A7-4557-B2FE-A6A382208F3D}" type="datetimeFigureOut">
              <a:rPr lang="it-IT" smtClean="0"/>
              <a:t>15/11/2014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A3E8B3-CC45-4F64-9A53-95DF2A42ADD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56161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A3E8B3-CC45-4F64-9A53-95DF2A42ADD8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01112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9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941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702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6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65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0533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0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366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6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1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670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1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0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0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1784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66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134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1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64069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1" y="1913469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637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31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2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19CA98-B50A-4469-BC16-B203DFE821BA}" type="datetimeFigureOut">
              <a:rPr lang="en-US" smtClean="0"/>
              <a:t>11/15/2014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6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6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6B4E8-1077-41E7-8A61-E8A806B1F928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7582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0" t="14307" r="4095"/>
          <a:stretch/>
        </p:blipFill>
        <p:spPr>
          <a:xfrm>
            <a:off x="206963" y="704850"/>
            <a:ext cx="3145837" cy="379095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0" t="14306" r="4095"/>
          <a:stretch/>
        </p:blipFill>
        <p:spPr>
          <a:xfrm>
            <a:off x="3505200" y="704850"/>
            <a:ext cx="3145837" cy="379095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960" t="14306" r="4095"/>
          <a:stretch/>
        </p:blipFill>
        <p:spPr>
          <a:xfrm>
            <a:off x="3526837" y="5200650"/>
            <a:ext cx="3145837" cy="379095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533400" y="3733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  <a:latin typeface="Bebas Neue" pitchFamily="34" charset="0"/>
              </a:rPr>
              <a:t>Virtue</a:t>
            </a:r>
            <a:r>
              <a:rPr lang="en-US" b="1" dirty="0">
                <a:solidFill>
                  <a:srgbClr val="C00000"/>
                </a:solidFill>
                <a:latin typeface="Bebas Neue" pitchFamily="34" charset="0"/>
              </a:rPr>
              <a:t>: </a:t>
            </a:r>
            <a:r>
              <a:rPr lang="en-US" dirty="0" smtClean="0">
                <a:latin typeface="Bebas Neue" pitchFamily="34" charset="0"/>
              </a:rPr>
              <a:t>patience</a:t>
            </a:r>
            <a:endParaRPr lang="en-US" dirty="0" smtClean="0">
              <a:latin typeface="Bebas Neue" pitchFamily="34" charset="0"/>
            </a:endParaRPr>
          </a:p>
          <a:p>
            <a:pPr algn="ctr"/>
            <a:r>
              <a:rPr lang="en-US" b="1" dirty="0" smtClean="0">
                <a:solidFill>
                  <a:srgbClr val="C00000"/>
                </a:solidFill>
                <a:latin typeface="Bebas Neue" pitchFamily="34" charset="0"/>
              </a:rPr>
              <a:t>Feast Day: </a:t>
            </a:r>
            <a:r>
              <a:rPr lang="en-US" dirty="0" smtClean="0">
                <a:latin typeface="Bebas Neue" pitchFamily="34" charset="0"/>
              </a:rPr>
              <a:t>Sept.</a:t>
            </a:r>
            <a:r>
              <a:rPr lang="en-US" dirty="0" smtClean="0">
                <a:latin typeface="Bebas Neue" pitchFamily="34" charset="0"/>
              </a:rPr>
              <a:t> 26</a:t>
            </a:r>
            <a:r>
              <a:rPr lang="en-US" baseline="30000" dirty="0" smtClean="0">
                <a:latin typeface="Bebas Neue" pitchFamily="34" charset="0"/>
              </a:rPr>
              <a:t>th</a:t>
            </a:r>
            <a:r>
              <a:rPr lang="en-US" dirty="0" smtClean="0">
                <a:latin typeface="Bebas Neue" pitchFamily="34" charset="0"/>
              </a:rPr>
              <a:t> </a:t>
            </a:r>
            <a:endParaRPr lang="en-US" dirty="0">
              <a:latin typeface="Bebas Neue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33400" y="2995136"/>
            <a:ext cx="2438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solidFill>
                  <a:srgbClr val="003300"/>
                </a:solidFill>
                <a:latin typeface="Forte" panose="03060902040502070203" pitchFamily="66" charset="0"/>
              </a:rPr>
              <a:t>Bl. Paul VI</a:t>
            </a:r>
            <a:endParaRPr lang="en-US" sz="1500" dirty="0">
              <a:solidFill>
                <a:srgbClr val="003300"/>
              </a:solidFill>
              <a:latin typeface="Forte" panose="03060902040502070203" pitchFamily="66" charset="0"/>
            </a:endParaRPr>
          </a:p>
        </p:txBody>
      </p:sp>
      <p:sp>
        <p:nvSpPr>
          <p:cNvPr id="6" name="AutoShape 2" descr="data:image/jpeg;base64,/9j/4AAQSkZJRgABAQAAAQABAAD/2wCEAAkGBhQSERUUEhQUFRQWGBUYGBQXFxQaFBcYFhgVGBYYFBcXHSYeFxojGhUUHy8gIycpLCwsFx4xNTAqNSYrLCkBCQoKDgwOGg8PGiwkHCUsKSwpLCksLCwsMC0pKSkpLCwsLCkpLCosKSwpKSwpLCwpLCwsLCwpLCksLCwpLCwsLf/AABEIAMgAyAMBIgACEQEDEQH/xAAcAAABBAMBAAAAAAAAAAAAAAAFAAIEBgEDBwj/xABCEAACAAQCBwYDBgUBCAMAAAABAgADBBEhMQUGEkFRYXETIoGRobEHMsFCUmJy0fAUI4KS4TMVFkNTY3OisiTS8f/EABoBAAIDAQEAAAAAAAAAAAAAAAEDAgQFAAb/xAAuEQACAQMDAQYGAwEBAAAAAAAAAQIDESEEEjFBIlFhcbHwBRMygaHRkZLhQiT/2gAMAwEAAhEDEQA/AOIwoUZAjjhWjNoyBGIARQoUKOOM2hQozaOOMARsAjMqSSbAEngINUOrLv8AMbchif8AERZJAa0PlyGbJSegJi/6N1QUWug6tiYstJoNRw8B++EFRbO3HIRoqacpb/2mGTdHTV+aW4/pMdxlaHXhEkaFBg7QXPP1oVo7lpDUqTNHflqedrHwIir6R+EpOMiZb8L4jzGI8jAcWFNHNYUFdL6uTqVtmehW+RzRvysMDA8yojclY1WjBWNwSGssdc6xq2YVocYwYJGw0w20OtGIIBARiMwo44ZaMiMwrQQCvGYVoVoARWjNoVoeojjrDLQQ0Xoppp4IM2+g5xpo6QzHCDfmeA3mLxRUgUBVGAyH1POO5OeDVo/RKJgot7nqYsVBR8rCIBnS5S7cxrDcN7Hgo3mJBnT5i7TMtHJ3FrdswPXBfeGwgLlOweCrLG1MZUHFiB5XzjUdaqVDbtdo8EVmy9MYB086j27pJn1s3ezBmx8f0iwUtVXWtI0fLlD8eyPbZh6ppc+qQl1W+Pwmx8rXCX9iRVPllK84lprcg+enrFHOSSOWUKUmmTupk5d3/MSV/wBtLkKV+Q2B+kHZDw/t/hH5k/H+v+jqfW2jmHZ7ZUY7pishueZFoKCQGXaUgqcmUgjzGEBqrSdba1ZoxJ6bylm9O/8ASB9FNoHc/wANOnaOn/da/Zk8GVu76iA6KeV+1+M/gKrtYf69Sx1ejknSzLnIrocwR69eYxjkGvWoD0Z7WVd6cnPNpd8g/EcG88Y6wulJkhll1yqoY2Spl/6Ew8Gv/pN1wME6qkBXZcBpbgjEd3HMMOB3jxirOFuSzCafB5ihjmLRrzqg1DO7tzImE9m28WzRuY9RjFXYQkcaowYcRCtEiNhhEYhxEYtEiI2FGbQo44aBGYzGY44xCAhAQ60ccYhwhWgvoHQDz2Bt3L58eIEAIV1b0ZsptEd5vRd36wdqZwkoGILEmyoM3Y7hBaTo9JSYnHMncFEVmbX3LVRFyT2dPLPlewzubw6EBUpG5X7Jwzjt6x/kQfLLG7p19s4JHR0qXadpKZ2jnFZIy6BRmOeA6wL/AI1aFCbh6ubizHHZB/eW/pACZUM7F3JZjmTifGLdOG4qVJqPv3kus34iMg2KWTLlLuuLn+1bKPWIM3Xqtb/jFfyhB7CKx2u4RvlJc4YngMTFqFOC6FOdWo+oc/3pqznUzv72HtG6VrXWLlVTv7yfeBq6NmkYSpp/oblyjLaPmLi0uYo4lHA9RDlGHche6p3ss1B8Tq2WcZizBwmIvutjFgl680NdZK+nCN/zR3gP6x309RHMwYcMYi9PTeUrPwwFaiaw3fzOoz9ETaOUTKP8do1x35BIZlQ5tLIwNs7jxAzgpqvUKoWUJnbUk4H+Hmn50YY9hN/EB8vQjhHMdW9bZ9E95bXQnvSmPcb/AOp/EPWLhLrpIIqaclaae6pUyd9PNJHZzkGSkNY3GB8bCpVpSWJfz+/H14LdGrF5j/H68PQNa06urUyXkTN5Fn+4+STB5gHkTHnvSNA8ma8qYLOjFWHMH2j1I/fA2wNojZe2V8QbctoEjqI5x8WdRzNT+Mkr/NRbTlH21X7Y5j1HSMuSNSLOMEQ0iNkYMQJmkwocRGLRIiNhRm0KCAYBGbRkCHgR1zkhkZh2zCCwLhsSdF0fazVTcTj0GJjrWgaFRLuoAtgOQEc81VpbzGb7q2HVsI6ZL/lSFU4Eg7XLj6ROHeRkV7WutLBZKfPPa3RBh+/GA0yrUTDM/wCFTDYlr96Za0NqdIFmm1IzY9jIHptD98YFVnzLJXESwb/iexLHwtaLSXQrOXUivPLMXc3ZsSYJaD0LOq32JIwHzOflXx4wO0fQmdMCDAHFjwG+Ozav08mmlqhsosCJYF5jfiYDK/OGTqqmhVOi6shurvwzppQBmgzjvLYLfko3dYttLQy0FpUpEH4VAio6Y15mqdmnkjhtObnwUYDxJgA2l6yYwaZOcrvQd1R4Lb1jOqaq/U06eka6WOqtVInzOq9Tj5Zxr/3np/8AmMeiufpFU0VOVlOWX0xiSskbCkZiKMtVLojQjoof9NhybNoKjuzOwcnC0xAjeDEA38YrunfhMjAtSOUJxEqYbofyTN3jeNWlZanHDLDyioLrFV0LlpUwql8UYXlH+g4DqLGLVDXTi+SnqPh0JcL35gvSWjpkiYZc5GRxmrD1B3jmIfobSfZOVe5lTRsTV/AftD8SnvDpzjpkjWCl0pIEuslGW4GExcVUn7SNmo5MCOcc81p1WmUUwB+9LbGXNHyuPoeIjfoaqGoW3qee1GlqaeW7odb0PWkpKDm7/Ix3Fgo7w5Nsqw6wdnSrqcL3F45tqVpIvIQ3xlPJU/0syjzSYo/pjp6/KBy+tozK0dsmjTpy3RTPNnxA1VNHVHZH8mZdpZ3C+JTqPa0VgrHpHWrVxKqS8l9+KtbFW+yRHn3SGjmkzHlTBZ0JUjpw5b4rSwWIu4MKxgiJJlxqdYCYbGkiFD9mFBuCxrAhyxkRlRHBHWjKS7w4LG6SsRbCWzUOmG1c/e/9R+pg1rfXMEKp88xhLX+rM+UQNSDbH8/0hms1VssHOaLNZfzEqi+VyYfS6CKnUBzZ4ViV/wBOnXYTg0w4X87nwECqKZ/NF+Dk/wBjxu0odhJcrfbbb8z8egsPGMaCpg0zabBEBLHjfAKOZvaLeEmytltIOaDl/wAPJEwgGZMxUH7K3wYjfc5DlfcItuhpvcaY7WBxLY+p484qNLefMJYhQSN4FhkAt9wAg5pqr2pQlJjsmw4EDe24dIw9TVc5G/pKShEZpDTImXRO6l8wQGPU7h0jRR0mwwZWYKTiLkgi+OB94HVWgWn7Nzs2BHy53tjnnhBigo2lIwY7TsxbaOAtaxGzkOohDtbDyXY7nKzjjvJNTWmnmWVsGy5jh++UW3RNRtplgcc+OMc002x2peNgpNhe5HDwi56Jr+6o4rc4nDL/ADC5YSYerRO0vU2YKMeMVfS+lEUlm2dkb2xHOwGcE9IXLm2AIwgRUaND/MhmWN7W4525RGLTeRtnt7PI/RenFQs6KwCkByo7neFxtLfeMbi0W16yVUU5lv3pL2yxaU5+WZL88t4uIBU+hZQWwlqt8wN5GVxE6g0eUHdIAyC2NrXva/WHKrskpQET0/zIONSzAegqg0k6bIf7WwL37pKOrKy8ipPnHbqI3uentf6xxLW6TYBz83dAI3WubHlY/wDiI7NoKdtSlPFUPmojdqVFWhGquvqeZjSdGUqT6ceTM1svERyT4xaACulUo+b+W/UDuHyuPAR2KrSKj8QKHtqCetsVXbXqmPteK7V0Oizz+yxocRKMR3EJQ5jdmMRuSFBuAiqsbFWMLGxREgDgsOSEI2qsRCW7U9wEx3lgOuBiLplg7rLOZdf7b3a/gIWrzXlkcJiHpf8A/Ii6xTmSYzDMhh5gj6w+DwhM1yV7SVV2s533Em3QYL6Wgokrs5apvNmbqRgPBT6mBuh6TtJiruvc/lXE+ggvM7xJ44+cHVz2xUV1O0sd0nJ9CdoqUeXU5c+tvLrFjpZN8BcDifqOfAwD0TjgOQA4nnyGJiwUzAEAYi5x4nexjFmb9AkMgXCwsN4v7X9oiP3zZVx3sRl+Ub4NSlBGWf7xjM+UslSzEADfxJ4QtFtlJ0hQgzQL2VbMTvNxhj1g1oc7WRysLjhfA+UAaypM1nKjuLfHjbEfWDehpl0UrnE5rBVg7yDrU1yOPH6RtNNvtj0whgYlbkYcYxL0gyfOLqM+Q48xC14D07Me8okW2LHebxKlU5C448olypakBlOBhs1jAZLdcrWtki8gngV8cY6LqfMvTSv+2vphHP8AWpwKZgeK28xF71Swp5f5T7xtaV30y836I89rF/6G/BerDlTlAiolbaspyZSD4i31gzM+kCQmcMRXR5sqpGw7Ic1Zl/tJH0iMyxYtd6Hsq6cNzNtj+sX97xX2hHDHdBgEZjIEKOOIyxtSGBI2y0ibAPVY3IISLG1ViLJIJ6BnBZmy3yuNk9dx/fGCOmaEul82XA8xuMApYiyaNr+0Fm+a1jztkYnCXQhOPUA6BotlJ5+1shQeT3v42EZmraN+kEMiYWQXDDEcRn5iNM2cGGG8XHSF6ltyTG6ZJRaCWgD85+6p9bCDMibZrcLAe8V/V9u86/eQ26jEe0FVnXmeCnztGfNZNOi8ItNAMv34xX9d6lpikLkBl7mC0mdYDngPrAjStQCQM/8AMLhguT4yD9HIOzthj9YKavylTDA25xClaNDcLQR0dq3snaQ2JzGOPraJ3TwIWCx1VSvZ2AAw94j0w2sxha2O/rD5NFZbk34RomnZiDGKwtGzDImNKJuuaflO7wOHlE+omwIrZl1Dj5kN+dvtDy9oIuMjxELkhrslcqOu1Uxemli+y80X/pKm3rHV9XTaRL8R/wCRjkesbX0hSKcVUliN3eYD2BjrOr7Eyl/M3uY2qOKcUee1DvOTLBMOHlAwZt1ghUHu9SIHLM+c7gTDUVkca+Kjqa0Bc1lqG63JHoYpLQZ1ire2qJszPadiOl7D0AgQVhDd2PSwMBhRnZhRxxrQRvRY1Ksb5YgsCHqI3ylhirEulpiTb1gEuBbFozTVolup4EeW+DtNRpbK/wBYg6T0erg7IAI4RNU7ZFupfBO0tS36GKRU6YeVM7MhSqnh3rHdeL5Rp2lOm8qNk9RFH1uotlw3G48om4qXIFJxV0HdFTtmYjjK6nwP+DBWZhNtuuF9QR6RVdWqraQqc09jlFjnzLuLZsiuPzJn6RnVY7XY06E7os1XL2WlWyKuP6sPpeK1pSaEfbmXAvYWB6bsotHa9oFPFVmKOlw9ueN4A6ZmhmuLWt535dIrw5yXZ8EjRk55oXs0srEqGbiCcxmMjBajo6hlY9oqFSwsRvU2tyiu0U6YibMptgbVxa2eeF90MnaHeeSZjM5JYks72JO+wNvSHLYRXzX9NvfmWyZJZVXtKyWpJxB2QBfmTjAirrnDSuxmS6hXLhyCLIFItit7kn2iBT6ly94QWtxJPifaDdHolZYsgAtw4fSBKUehONOpe85Y+xNkSLqb4YcYlIO4v5R9B+saZV7W/fP0jGk64SpLTDuBNul7DxJivFOUrINSSjFtlSrJgmV4t80t5K8jfaYi3LrHW9At3D/3H9zHD9T5zPME1s5lVj/acOmPpHatFzNhimV5pAHIgmN5R2xSPPSlvbYfq3yEV7Ttd2NJUzOAe3U4D1IgzUvduhii/ErSGxQbG+bNt4Kdo+wiLdkRSOSEQ0LDjGDFYeMcQoyYxBAaEEb5YjUogjo6hLm5y94Za5G9jZRURbkOP6Qak0iqOXvDTMSWLuyoBxz8FENlaRVz/LlTJvAmyJ9YsRpiJVDeZxyUeUNSlmg7WzccDviUKWqPyNKkjgFDHxZojzdE1RN2qmsOGA8hDNi6shufRBelYbGzsFPI4njHOtZJjT6hlTFEuARl+I39PCLLM1dmMf5k+aVO4mwI6Xh1PocBWVVwJPtEWkuCa3PkEaraK2ZO2c2N/DECCEybZpbDNGAI4bvrBelpQq7O4YQM0nTlTtDoYp14XVy1QlZ2DizNns1BsA20jcA1wV6XFvEQN0lL7xwtZsuuOHI/pDP4jalDip2hx5j0B8I31E/aCneRY/Q+hjOtY1dykjNKmI6W/WDVJLG6BFORbmN0EKWdiMbW4RFj4BeTJ4jxhTBY4RlEPPzhjNAYzLMA+ptFY13ryZiSge4B3vzHK/hfzi2UtK0xrKMhtE8BFB1pkjt5lt5HgwsI0vhtFuspmL8VrJUZQRI1OpgsuSDhata54jYUj3jpOiKvtq2a4+WUB4uw97COWSqvYppTAjaFUDa+PyKL24YR0HVGqVJALHvzSXbdicvIWjUrU7OyMqhU3Ruy5drYY7z6mK7r3qn/ABUqXsNZ02inBtqxIPW2cObS12ay3+VV4d42dvAEQWSrBPZtkANk8LcIquPQsXOB1tI0pyjgqy4EGI0dg1w1NSrImBtiYAVvbutbEbXgY5RW0bSnZHFmU2P6jlFeUNo1SuRSsKHxmIkhkhBmxCqMyfYc4K0kydOwkr2cv75HfP5RuEStE6tFyCV2uGBsOnPnFypNAWHeNvwgYxbgrFaXaK5ovVNb7Td9vvMb4/vhFhpdGheH75Qbo9CnLLlm3plBJNFhMQo6tn5CJtgSsBZdEW+RfE/pCGggTd2JNshiAfDlBp23Yn0EaXVuPheIkgXPolHyj+7OBdXIa24D8IHrB2bSM0aW0ebZxwSrJJKnrG2bSBlIIv8Apygx/s8HOFLotnA+f1gNBKFpCS8lrbtx3EfvdD6edtDwy3eEXit0Is1SpF75fqDuMV2l1TmyppuCyHIge9veKNSjtyuC5Tq7sPkjSyRY8PUcDzgpQTFvGZ9CVaxBXgCLX6XzhTNBTmS8qW5PJTFWybsaEZuKuwstTgLZRK0do96hwssYbyflHMw/V7Uie1mndwb9rFv7Rh5xeZVKkiXsSxnvObHeWPCH06Dk88CK+sUVaPICqKVKenYqbja7zb23E8uUcW05P25zi4NmIuIu3xB18AR6eQQVAId8+oXnHM5Z7OTc/M2Pi2X0j0GmobWpPCSPM6vUb04rLbIk2svNZRkMPL/N4sWidaKinUKky67lZQyjptYjwivaRoxIKG4M1gGscgCL48ze8SEcG/eBNgdkAnAjNvO0NjNNtS5EyhKKThwdQ0XrTIm0/aM6Sp6k3S4UMwxGzfCx5xZX0kNiW1QnZbYwYd6WeZdCQh6m3OOLSKMlgguWwsid5jfdhlHTtQ9XJ8s3nTGlrYgU3zDEZtfAHfYQmrShFXuWKNacnZotqPLZAJcxWa21mCTz5jmIrmsGraTkJmbAtk/ykeP6wPqT/s+XtBe0CsSsx2xlgsAyIgFrHlbGKFp/WabVzC0xja/dQfKo3YcecJjR3tpPA2pX+WsrJjSuhTJJKssxB9pCDb8wBwjEDwsKDL4e79li4/EFbtI7BQaOC22nPMKCPaDVPSpkrHpl6xvWTfAi3AwzsiDjgYr3LtjdLpyLAYD9+cSuzER5M4jPziZLN4DOIs+niOZN8oLFbiIs2TY4QAA00pzxjMySbRNr1sgjCoGSOCBpVMdvCNwpDvHlE4yBe8bllMMc+RjrhB60fCJlKhW1sPURJlWv3lI9okSwhYWwx33ytAucx0tdoYqp/fAwyfQXIKggjccPUQQEhTkRDGkEYg232P6wCNx8t2tiuP7xjmfxI122C1NIe7nCbMX7P/TQ8eJgjr9r4ZMsyZDWmuMWGaDf4xyJr5533+9zGno9Pu7cuOhm6vUbexHnqRaldohd17noP1iLUzdqYBuU+sSKudsiw+Y/u/SLBqrohJdHUVc5Nsd2TKU377se8cMeVxxMWq0rYXPuyK1CF8vj3dlb0ppGXMQS1U9uXvMmOBsD7IVRidkYRN0BpWZIXZEmUWdhc2YuQLAd1fkUYnHPGDWm9QVpaL+ImqBOLI5UXAlrtA2/NbPhlF6+Gmy1KSMxNmgk5nEHE574xZuSqWv9zaglsTsF9VtFylkpMSUkt3AZiq2xOdr42gjVrsTFcZHA/vpEpIZXpeWfPyjtzbyda3Bzr4nvsyLDIv8AW/tFW1N1bFRMBmXWUD3m48FXn7CLV8T5JMjltSmHjgfeClO6LomTsAC4thn2lyD4kxchNwp3RUnTVSqk+4KSNSqOWwmCUHbdtXK3/LlCgzQSDsLfMKAfARiKrqSfLLahFcITzSRbZxGIMbAoZcYgaErdtbHMYHqOME2l2N1GG8fSIEiAbq1jEmTMt0jNbYgHeMxGqiUs1twEEIRlveFMUWxhiyrZRtRbkREiQNLSyEMNpD3II6VlXRukCqHAEcr+kE5EumlXziVVS7C4hUifSJU1LqYAL5IMgbUb5Cj3vEXRzWJvxMSwApJJAB45RwWSgois6664y6KWVHenuDsJfAbtp+Cj1iNrd8QpVIpWWVmTjkoOC82/SOTpLnVs5ndrk96ZNb5Ja/ec/ZUbhvyEXNPp9/an9JS1FfZ2YfUR5cuZUO7k3t3nc/Ko4sd3ADwED6maFBxwH7EGNPaWXZWRIGzIWxFxZppy7abzP2V3CK1OG0wXdmY1d7Sx9jL2K+fuzZR0zTGBtdnICjheO2aF0bJ7ORJABFLszGG7tWXubXFhct1I4RzrV2mWVKmVTjuyxsoOLnP3A8TwjpOpGjWSgDzL9pOZpzXz71tm/gAfGKOpdlzx6s0dKu/r6I0fEKjM2imgC5YWH6wP+E9K6UkwObkzWN7EfZUb/wAsXcr3LnwHOGjBR6mMw0R0ow+oS6wymBOO7IdN5iQVuD0Mccyl/Eek26SYR9lEPkwMR/ho6T6cSXxMmaJgHI3I9dqC+n1DUVTfPsnw8L+4ih/DLSXZVqLfCapTx+ZfUesX6cN1CXhkoVZ7K8PHB1ya+zUlRkyXtwIhRGktt1s07pageJjEZ5eYIrpZpqjbH+nMwPANFjlzAVw37NusKFEiT4uOaQNkAjAiNtLIC5QoUcQFOSxPAwy4OcKFACSGl7SEcoDUS94g7rwoUccgxKW0bxlChRxEFUuDOOBip6568iSjSpdi7YdIUKLOnpqc0mK1E3Cm5Lk5fQU3bzSZjhFF2mTT9leQ+0xyA3mLHpacsqlVinZyGP8A8elY/wAyoe3+vVEYlQMbZZAW3qFGjVdmoozaKvGUnzyUl5xa7sSSTe/Hw3dN0bNGULTHVFF3dgAOZwHhGYUN4V+5CV2nZ9WdIfQaTKml0cuMqUO1nn71sgfzNfwjps5Rs2yHDdaFCjGqtu1/dzagkuPdgdMqLm3CNE1zgvEiMwoUPCbLsqBD5e/oIUKAQK3p8bMiqH/Sm/8AqTHH9CuyFZ6/8FpTHoW/x6woUamj+lryM3WfUn5nftFUeztvn2r7V/w2Gz6RmFCjLfJpXuf/2Q=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7" name="AutoShape 6" descr="data:image/jpeg;base64,/9j/4AAQSkZJRgABAQAAAQABAAD/2wCEAAkGBhQSERUUEhQVFRQUFhQXFxgYFBQXFBcUFRQVFBcVFBQXHCYeGBojGRQUHy8gJCcpLCwsFR4xNTAqNSYrLCkBCQoKDgwOGg8PFykcHB0sKSkpKSkpKSkpKSkpKSkpKSkpKSwpLCkpKSkpKSwpKSkpKSkpKSwpKSwpLCksKSwsKf/AABEIAQkAvwMBIgACEQEDEQH/xAAcAAABBQEBAQAAAAAAAAAAAAACAQMEBQYABwj/xABDEAACAQIDBQUECQIEBQUBAAABAgADEQQSIQUxQVFhBhMicYEykaGxBxQjQlJiwdHwcoIzU7LhQ5KiwvEWJKOz0hX/xAAZAQADAQEBAAAAAAAAAAAAAAAAAQIDBAX/xAAeEQEBAQEBAAMBAQEAAAAAAAAAARECIRIxQQNRE//aAAwDAQACEQMRAD8Az5Gp8z84DCGTqfMxqpPBdwWMVTAiiMjtoDxTGnaAA5gXnGdaMgkwTDIh0MKzmyqWPQX9/KANLHQZKGySP8SpTToWu3uW8NcLRG+sT5Uz+pgeI6QpKXD0f8x/Wn+zR0bOB9iqh6G6n4/vJPEAmMtLDEYJk9pSOvA+RGkhusCMmAY9aIUj0GS84NFKRLQIYeLmvG4aiAI0aYx2DVjCxvBMUGCxkmBpymJedGCs8Zcx3LENOAMwkQk2AuTp1jiUCSABcncOcsGIoDKmtQ6M/wCH8qdeZjBk4RKX+L4n/wAtTu/rbh5CNYjaLsMoOVfwr4V9efrGrThSiBlVj6JCWlHUSIFRI+qRFEfVZJgpYh0PhOnEHVT5gxxqNOrppTf/AOMn/ti5Ij0I9NXYnBshswsR/LjmIyRLyniFI7urqv3W4p+4lXtHCmm2U+YI3EHcRGSGwjRMMmCBGkhhgRLQgYAgEBzDMBjAJpMAmGYloGatHFWcI4sAS0W0K0fwWFzuq8CdfIak+6IztFe6p5/vvcJ+VeLeZ3CQLSZtCuHckeyNF6KNB/OsjWjAQkcVIgEqMVtIM1r2X59TCS0rcWdTGovG/lrGv/6g1yrfz0+Eiphgd2o5iBR0DX4fM8I8g1ZUNpj7wtLKliEbcRMxm5G/PpJaUSQDuivIlaEtGmqStwmLYaNu/m6TdDuMjFArNDoHvU7pt41pHkfwX5GNVEjFrEEaH9Y4SM1MjQ7xECS32jRzZav4x4ujroffvkFqcZIzLAvHXjcAGAYREBpRJ7GI07LOMRkEcBjSx0LADDSfgTlp1X42CDzbf8JACSewth1H4qjE/wBoAiNCE7JCCxajhVLHcBeAV20sRqKY3nVvLl6yrwGzKuIfLSQs3TcB1J0A84q1szs56maXsljzTUKpFPMbltMx5b90134Rnnyq22P9D+IIvUrpS6Lmc/oPjLar9CqsDlxbFuP2a2+DS6wAVrEnMeZOb4ywqGnSF3KqOthJ+a/i8o7QfRxiMIcwYOo1uAVb3aj4yr2fjM3gYWb5/wC89kxG1sPVBQVGBPIEj3EW+E8n7X7IfC1wbhlbxKwFr8wRwMe/LxOZ6MU+MVXINx6+UKk2bUbiLxSnKZrP5QReB3c6jUtoePzjpkg9Q8VKov4bOPQ5W+BErnEtNm07uR+JHX/pJHyEr3oxhDqJGGSSqotGSI4RkiNER9hGXEok8GC0MCCwiMqpD3QRUgM94A73knVm+wpf1VPmJWAScq3oH8lQH0dbfNYGazSr25jdBTHm36CWFRgqljuAmZq1CzEnjrL4526jqlU+Hzlmnd6KoZn9dT0lZl3ecu8HhmRQw0bnYXF+Rldly1n0dVTUrBADYDXpNp20wASlnClyOG+3pKD6K8BZ3c+V+fEz0XadFWQg7iLTOTYvfXk/ZjbNc1wgpgKRe+4AWvqcp8pb9u6H1nBMWplalE5gSLXA0PPhyJG700GB2MlNrooE0H1JaiFWAIIsR0OkJBXz/sardLcR8pNqGxgdotjHAY16X3b5kPOm273aj0joF9f5aLqeiGXQk3ElUdQDG0f36xyi1iR6yVLDZw+0X1/0mQ3WSsG2rH8KMfUjKPiZEqNpEEHELIjGSsQ0i2lQqBoy5j7yM8qJWNoJhMYERhnLOackANZYbO8RZP8AMWw/qHiX4i3rK9RCevkGf8Oo8+Hxgav27it1McNW8+AlQI5icQXdnbexLHzJvGiZ08zJjG3al7NTNUF9w1mkZdJl9nVMtRSdxNj6zXpYiY/1+18fS+7H9qe6buwtuTG4UsRcXsCRrpum/wAPj6lWj9rT7uopsQGDIdPaRhvHnYzy3YuIpI7CoQCy2Hnce6ekbM7T4d1C98mYACzHKfjvkSrS8K+suKLaSpQqTdSCOmsn0GlQq81+mnDjNh6gGtqinyBVh8z75jNnV7rqd2npPU/pPwatgajtvTIF82YXt6LPHtkVRmyk6GOzYU8qzqPvt/5jlNr2PSC6WPSJTqAkjl8pkpYd5akT+Mgei6n4ke6Q2qRDU4Hh+usbYwM08AiGYJjSaqSM4khzI7yoE9oBisYJMQCxnIYjREjCQplZtnFXIQcNT58JOqV8qk8vnM/Ua5JO86yuJ7qeqGCTDjbGdEZFBmq2diM9Mc7WPnMoJc7EJ1tu/WZ/0ni+L6t8FhUDXIDf1i89J7NGmyWyJfiMotMBs2qAbmei9ntoKyDdObfW0XVKiFOgt5Cw90lLXEr6+0QN0sNj4Uv43Fh90c+p6TTn25E25NrO/SNh2fDLS3C5qv8A2qcq/wA5TwlWsZ9IdtqP/tK7/hpP/wBQt+s+dcdRsbjdL/cZ/c1a0sQaiDmIzWYoQ1+khYHE5T0kjE1Lrb+aSMyr3xaOdYDGJhamZR5Cc5kKAzwS8FzGi0ZFqNGWMUtAJjJMJiXnQDA3EzlgwatbKt/d5xki7RxFzlHDf5yETFJvrEYzaTPGd9JGzCYxBLiXCWuwMSAxRvvWseREq49hDZ1PC4+cnqbD58re09nBhqcrc+B8/wB5KwFOtTcLqbnTLqD7pZ7CoBlHSXtG9Nl4DMNRppfXXyvON0rfYewTo1Uf2/vNMJWVtpFGKt6HpLGi4YAg3E6v55PI5u9vteb/AEtdpGXJhUICv4qh4kA3VeguLnyE8uUBvCdxHxmt+k3ZtZMWatW2Rr5NQbgdP5vmPLWAPKZ9W2tJMisqLlYjlDepoION8TkjgLyOHmkmpW+zsQBpLCrzmepvaWmExeYZSfKZdc/q5TjmNPDYxpjEDbGAWhsI2Y4SeGgMZwMFjBTs0r8ZWzNbgPnJOIrZR1lcJpzP1HVdBljs7Y1SufAPDzO6bjZPYdEALDM3MwvcgnNrAUNlVHF7WHXSJW2ayi/LlPV//S2bU6KP5ujNbssCpYDw7tePpykf9ar/AJx5JHsORmsdxml2v2KdfFSBPEpx815iZooQbG4I94M1nU6iMsel9kqroe7feACDwZT7JHy9JrcWbrM/2IIxeEUf8WibA9N+U9DbTqJeVGNtd/HzE5q2jV4IirRpsdTax810h4WhkbQ6HhK/stUzUnX8LX/5h/tJ+KxARCddLzT81n/seYfSttXvcSqA+Gktv7mN2+Q908/o1rZhp6zQdqmLVzfebmZsDxGLdPMN0TfvNOFvW8r1lthaTMcqglncCwFybcAJo6/0R4xaIqgKWP8Awr+MA8zuv0mksibGMtOU66SbtDZFWgctamyHhcaHyO4yIEj0lmj3UH3xGg4U6Wh1NJisyzRpjCYxomVCTFMBniZoxiKthHINR8RVzN0EvOzfZhq7BmuEHx/2kHYuzO9a5HhB16nlPXthYAIg04buXKHfWeQc877RbP2MtNQAALS3pYYAXMLDUr+UWr4myjdxmTR1HD94ddE5c4tSkKrhB7Ce1yJ5eUexVTIuVN5kJsQVAoUv8RvaP4RxY9eUYc2EWtXKgeGmLFvzclMoO0XYqjWZg4KsLWrKOd7CoOO7/cTb4PCrRphRw3nrxJkHZdIuXc3sWJHlujJguyvZ/EYGuwazUmW4dT4TYi3UHXcfjNjikzrnX2h7Y5j8X7zsepDsabZdfZtdCeJtw9JB2vtdqCoQl3JFyBZbHTjpx3RWnFp2UxGWsyn7yn3jX95f7UoZ6TW32MyO2NpJg6mcWzFb0011uLE3GmUHXST9gfSBRxHgPgrcVJ0bnkPHy3yub5lZ9S7seU9o0Ir68P3j+wfo8xOJOYr3NM653GpH5U3n4CelVsJh0qGp3alyb5iMxGu5b7pTdrO1ByjD0Se8rCxtvVDp723eV+kmeLsF2apYLCMq4VfrFQlhUrb8gUXc9BqNBv6zdBTmIY3B3dOk837A7GYVmrHRVumhNqh6jiB8/KekBpUpYZ2lsSjiEKVkV1PMfI8D1nl3an6IalLNUwh71Br3Z/xAPync3znroMcQy2dfMWHUgkHTeCLagjgeserrxnsnbn6O0xQatQATEAXI3LVtwbk3X3zx/IQSjggqSCDoQRoQfWRZipdV7xomP1qdjI7iVCp0mNU6Bq1Ao/8AA4mc76S52FhsiZzvb5R7k0fdxo+z2zRmVAPCmp6+c2uEqXOUSm2LhO6o5j7TamTti1bt75g2aRLAWjOC3k9YlSpIdXHCkjMeF5Wk7bO0u7IC61G0USw2Js7ulu5vUbVm6/tKTs5g2qucRU4+wOQlxtPHW8K7zCf6DmIxJqNkXdxMfxlcUkCLvI9w4mRKNUUULNv+JJ5SsxW0FVHrV2yourHj0RRxY7gIaEbtHt5cLQNQgF2utJT95vxH8q6X56DjMnsjt/TamExuZmU6MFuGH5gOI+My/aPtA+LrGo2g3IoOiINyj5k8SSZUMZc4/wBZ3puO1XbWjXVBTzeDccpBsRawvw3H0lJskF6VQAi4+0XUA3XR1F9b2IP9kzrCScBXAzAm1wSDxDAaESrxk8L5etbg+09Y2VjntuufF0uePzi7J2ZWxOKKE6sQ7OCfs8pHiUjoMtvLlGMPh3enTIpVGtaygAvmvusDmIsN9hu3TsD2gq4ep3lElTqGDahgDfK69DfqJkt7LgsOtNFRBZVFh+/UyajTJ9nO3NHE2U/ZVfwE6MfyNx8t/nNOjWPnHDS1ePoZCQyQjypUWJIaeY/Sl2Qs31yiOXfAe4VP0Poec9KRolZQylWAKsCCDuIOhBlfaJMr5qxQvrIDTZdtuy5wVfKNaNW5pnlzQ9RcelpjaosYoukpUc7BeZ+E1+x8L3lRV+6uvoJntl0rXY+k3PZXD2TOd5+XCT3Vcxc7Sr5Ut0jewKmt5W7bxXCSuz1WZraSpXC6zMu5xVcUx7AN29IfaPamVbA6mWHZPBd1Szt7TawDQVKgpU7DTS0paOKFzUc2C84m1tqAA3PCUNAtVIvu3qvDTXM3Qb4WiLlsaarF3IREBbxaBEG9369J5x2u7VHFOES4oUyci7ix3Go/5j8BpzhdsO1nefYUD9kDd2/zXHH+gcBx38pme86TbnjPay663yOJglpPwGzzVUkA2BsbC53X9ItXZhvp8d8v5ROUxT2XUZM6rceYv7o9hNi1LqXXKjEDMwOQE/iIvaA6vS3XtNz2I20GU02tzHmJHXVkVOZVKuOqC6VHUIrZKgptfMdQ1W4NiwvvG+3nJdLsvVsyrUuVNxYnKbjR181N79ZB7R9mxhQai1b3expt7VmuQwI3jfwmh7H7Q7ygPxUTkPPu2u1P3EOPQSL9bFT7ys0aFSk5SqHvyOtyNxGk9c7KUKy4ZBXYsx1APtKptZSd5PHXde3COYWkj5XKqWXcSLkdQeEnB9YjS0PGPo0iB44lSUEwNFJuLSMtWF3kepxQ9ptlDG4eph20qL4qZ5OBp6Hd6zwbEoQSGFmUkMORBsbz3zbeJ7utTcfe0PmJ5l9KGyBTxIrKPBiBn/vGj/ofWHN9Fihwyeyo42m9wlkpgdP5pMVsVc1QHgJqsZibLM+l8qraeJu8uNl1ci36TLVK139ZY43aGSnYbzpENP4djicUB90GaPbe2lpAKD7OnrKPYTrh8M+Ibf8Ad6k6D4zNnGtXfMx0v7zHg1fpXNZszezfwjmZUdqe0eVWw9I6nSqw/wDqU8uZ47vNds7Z7mmAulR18P5EP3+hPD38pjGM0/nxvtR31+Ozaw7xsQwZ0MVnsfaZpN0M2GErU8QPGoPXj7xMPgKwGYEAg239OUvNk4zumBHu4WM5/wCk9bcVe4rsilX2ajL0sGH6TsD2WGFIqGpcLqSRaw98mYfHKRcG3SZ3tV2i7z7JD4Rqx/EeA8hM+dvirk9D2m7TfWGyooCKCtyPE35jy6D39E7A4vLiu6O6srJb8w8afFbeszbvH9n4zua1OqPuOrf8rA/Kb/HzGe+69v2XXFrXlne8zW1m7lxUT2KniHmdbfr6yz2dtMOAZztloKlo8lSQ3aAtePSWV4YqyuXEGPCrHpK3tefslb8LCUXafAnF7PGXWpSZWXnYnIw+N/SXPahr4dumsquyu0PCVi3Lp4wmwBYX5ydtDF6WlZs+pZQI1jMRe8eel+Ep1vFFr187ASB30dwdazZjwlYnVn2j2jdaeHU6ILt/Uf4ffIuBdQbt7CAseoXW3qbD1lUa5ZmY72PwjrVLUanXIvvbN/2R/H8G/qDjMW1R2dzdmNzy8h0GgHlGJxM6dLEkNTBAhCFB2gdZY0sZpYyrUwjVMz651cuLKrtMgWU75XZoOaI0Jzgt0ZMUco2DFRo8J7LsE/WdnUlbfkCg8il1B+Ez+Hx7YeqVbSxsRLfsTWtgqXk3+tpG7X4DOver7S+0Oa8/Scl+28+mnwOODqCDErVLGYzsrtqxCE6cJrMQ1xeI0mniJKpV9JQ0cRJNPFa74HhztC96FTyMxOwNoZW37wZrtptek4/K3ynmGHxJVjrujzU/RtcRYSLXrxjvY2zzecstEKl461SyHrIwMWq2gErC0oMcrt9lbm4+Ct/+pHBi1m8Kjqx+Q/SVnpb4ZMQRIs0QIRYgnRGKCZ150QcDCMG0KBknLOiAwD03sliLYOkP6v8AW0t/rPitwMzGwK9sNTHQ/FiZKxOOym84uvuumfSl2vQ+rYm6aIxzL06e+bLZ20hUpA9JmO0RFWjm4rr+hkfsztS11J6iO+zSnlaoYkE6R9KvWZ/FYnK1xxhDaMg9Xv10bvSebYg5arjkxHuM0316ZXbLfbMedj8LfpNf5z1HdQc0QmBeJedOMdGDOc6wBEvHgOXiVTu8v1METjAEtOtOnRk6LEnQBbzpwi2iBJ14k4RmWdOnRBq9nYm1JByURMbjLqZW4evZVHSNYitpOX4+tt8WlPF5qRXpKrBVsjjznYavwkdva9ZU5+4m1o6+KuJEbFyGMRpGTVkzlWpxxkgbTbNZvSNmrBL3FjNOecuot1GKxDGVhCdGMjkQCJCTdEZZ0QQoAlokJt8IwALRQIqcf5xhCADadaKYrRABEGG06ADaKYpnNuPpAJC1NIjvBnNukYrS03tEZpxiGPC0YeCzReEbeGHpS4gZogipKxOv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AutoShape 8" descr="data:image/jpeg;base64,/9j/4AAQSkZJRgABAQAAAQABAAD/2wCEAAkGBhQSERUUEhQVFRQUFhQXFxgYFBQXFBcUFRQVFBcVFBQXHCYeGBojGRQUHy8gJCcpLCwsFR4xNTAqNSYrLCkBCQoKDgwOGg8PFykcHB0sKSkpKSkpKSkpKSkpKSkpKSkpKSwpLCkpKSkpKSwpKSkpKSkpKSwpKSwpLCksKSwsKf/AABEIAQkAvwMBIgACEQEDEQH/xAAcAAABBQEBAQAAAAAAAAAAAAACAQMEBQYABwj/xABDEAACAQIDBQUECQIEBQUBAAABAgADEQQSIQUxQVFhBhMicYEykaGxBxQjQlJiwdHwcoIzU7LhQ5KiwvEWJKOz0hX/xAAZAQADAQEBAAAAAAAAAAAAAAAAAQIDBAX/xAAeEQEBAQEBAAMBAQEAAAAAAAAAARECIRIxQQNRE//aAAwDAQACEQMRAD8Az5Gp8z84DCGTqfMxqpPBdwWMVTAiiMjtoDxTGnaAA5gXnGdaMgkwTDIh0MKzmyqWPQX9/KANLHQZKGySP8SpTToWu3uW8NcLRG+sT5Uz+pgeI6QpKXD0f8x/Wn+zR0bOB9iqh6G6n4/vJPEAmMtLDEYJk9pSOvA+RGkhusCMmAY9aIUj0GS84NFKRLQIYeLmvG4aiAI0aYx2DVjCxvBMUGCxkmBpymJedGCs8Zcx3LENOAMwkQk2AuTp1jiUCSABcncOcsGIoDKmtQ6M/wCH8qdeZjBk4RKX+L4n/wAtTu/rbh5CNYjaLsMoOVfwr4V9efrGrThSiBlVj6JCWlHUSIFRI+qRFEfVZJgpYh0PhOnEHVT5gxxqNOrppTf/AOMn/ti5Ij0I9NXYnBshswsR/LjmIyRLyniFI7urqv3W4p+4lXtHCmm2U+YI3EHcRGSGwjRMMmCBGkhhgRLQgYAgEBzDMBjAJpMAmGYloGatHFWcI4sAS0W0K0fwWFzuq8CdfIak+6IztFe6p5/vvcJ+VeLeZ3CQLSZtCuHckeyNF6KNB/OsjWjAQkcVIgEqMVtIM1r2X59TCS0rcWdTGovG/lrGv/6g1yrfz0+Eiphgd2o5iBR0DX4fM8I8g1ZUNpj7wtLKliEbcRMxm5G/PpJaUSQDuivIlaEtGmqStwmLYaNu/m6TdDuMjFArNDoHvU7pt41pHkfwX5GNVEjFrEEaH9Y4SM1MjQ7xECS32jRzZav4x4ujroffvkFqcZIzLAvHXjcAGAYREBpRJ7GI07LOMRkEcBjSx0LADDSfgTlp1X42CDzbf8JACSewth1H4qjE/wBoAiNCE7JCCxajhVLHcBeAV20sRqKY3nVvLl6yrwGzKuIfLSQs3TcB1J0A84q1szs56maXsljzTUKpFPMbltMx5b90134Rnnyq22P9D+IIvUrpS6Lmc/oPjLar9CqsDlxbFuP2a2+DS6wAVrEnMeZOb4ywqGnSF3KqOthJ+a/i8o7QfRxiMIcwYOo1uAVb3aj4yr2fjM3gYWb5/wC89kxG1sPVBQVGBPIEj3EW+E8n7X7IfC1wbhlbxKwFr8wRwMe/LxOZ6MU+MVXINx6+UKk2bUbiLxSnKZrP5QReB3c6jUtoePzjpkg9Q8VKov4bOPQ5W+BErnEtNm07uR+JHX/pJHyEr3oxhDqJGGSSqotGSI4RkiNER9hGXEok8GC0MCCwiMqpD3QRUgM94A73knVm+wpf1VPmJWAScq3oH8lQH0dbfNYGazSr25jdBTHm36CWFRgqljuAmZq1CzEnjrL4526jqlU+Hzlmnd6KoZn9dT0lZl3ecu8HhmRQw0bnYXF+Rldly1n0dVTUrBADYDXpNp20wASlnClyOG+3pKD6K8BZ3c+V+fEz0XadFWQg7iLTOTYvfXk/ZjbNc1wgpgKRe+4AWvqcp8pb9u6H1nBMWplalE5gSLXA0PPhyJG700GB2MlNrooE0H1JaiFWAIIsR0OkJBXz/sardLcR8pNqGxgdotjHAY16X3b5kPOm273aj0joF9f5aLqeiGXQk3ElUdQDG0f36xyi1iR6yVLDZw+0X1/0mQ3WSsG2rH8KMfUjKPiZEqNpEEHELIjGSsQ0i2lQqBoy5j7yM8qJWNoJhMYERhnLOackANZYbO8RZP8AMWw/qHiX4i3rK9RCevkGf8Oo8+Hxgav27it1McNW8+AlQI5icQXdnbexLHzJvGiZ08zJjG3al7NTNUF9w1mkZdJl9nVMtRSdxNj6zXpYiY/1+18fS+7H9qe6buwtuTG4UsRcXsCRrpum/wAPj6lWj9rT7uopsQGDIdPaRhvHnYzy3YuIpI7CoQCy2Hnce6ekbM7T4d1C98mYACzHKfjvkSrS8K+suKLaSpQqTdSCOmsn0GlQq81+mnDjNh6gGtqinyBVh8z75jNnV7rqd2npPU/pPwatgajtvTIF82YXt6LPHtkVRmyk6GOzYU8qzqPvt/5jlNr2PSC6WPSJTqAkjl8pkpYd5akT+Mgei6n4ke6Q2qRDU4Hh+usbYwM08AiGYJjSaqSM4khzI7yoE9oBisYJMQCxnIYjREjCQplZtnFXIQcNT58JOqV8qk8vnM/Ua5JO86yuJ7qeqGCTDjbGdEZFBmq2diM9Mc7WPnMoJc7EJ1tu/WZ/0ni+L6t8FhUDXIDf1i89J7NGmyWyJfiMotMBs2qAbmei9ntoKyDdObfW0XVKiFOgt5Cw90lLXEr6+0QN0sNj4Uv43Fh90c+p6TTn25E25NrO/SNh2fDLS3C5qv8A2qcq/wA5TwlWsZ9IdtqP/tK7/hpP/wBQt+s+dcdRsbjdL/cZ/c1a0sQaiDmIzWYoQ1+khYHE5T0kjE1Lrb+aSMyr3xaOdYDGJhamZR5Cc5kKAzwS8FzGi0ZFqNGWMUtAJjJMJiXnQDA3EzlgwatbKt/d5xki7RxFzlHDf5yETFJvrEYzaTPGd9JGzCYxBLiXCWuwMSAxRvvWseREq49hDZ1PC4+cnqbD58re09nBhqcrc+B8/wB5KwFOtTcLqbnTLqD7pZ7CoBlHSXtG9Nl4DMNRppfXXyvON0rfYewTo1Uf2/vNMJWVtpFGKt6HpLGi4YAg3E6v55PI5u9vteb/AEtdpGXJhUICv4qh4kA3VeguLnyE8uUBvCdxHxmt+k3ZtZMWatW2Rr5NQbgdP5vmPLWAPKZ9W2tJMisqLlYjlDepoION8TkjgLyOHmkmpW+zsQBpLCrzmepvaWmExeYZSfKZdc/q5TjmNPDYxpjEDbGAWhsI2Y4SeGgMZwMFjBTs0r8ZWzNbgPnJOIrZR1lcJpzP1HVdBljs7Y1SufAPDzO6bjZPYdEALDM3MwvcgnNrAUNlVHF7WHXSJW2ayi/LlPV//S2bU6KP5ujNbssCpYDw7tePpykf9ar/AJx5JHsORmsdxml2v2KdfFSBPEpx815iZooQbG4I94M1nU6iMsel9kqroe7feACDwZT7JHy9JrcWbrM/2IIxeEUf8WibA9N+U9DbTqJeVGNtd/HzE5q2jV4IirRpsdTax810h4WhkbQ6HhK/stUzUnX8LX/5h/tJ+KxARCddLzT81n/seYfSttXvcSqA+Gktv7mN2+Q908/o1rZhp6zQdqmLVzfebmZsDxGLdPMN0TfvNOFvW8r1lthaTMcqglncCwFybcAJo6/0R4xaIqgKWP8Awr+MA8zuv0mksibGMtOU66SbtDZFWgctamyHhcaHyO4yIEj0lmj3UH3xGg4U6Wh1NJisyzRpjCYxomVCTFMBniZoxiKthHINR8RVzN0EvOzfZhq7BmuEHx/2kHYuzO9a5HhB16nlPXthYAIg04buXKHfWeQc877RbP2MtNQAALS3pYYAXMLDUr+UWr4myjdxmTR1HD94ddE5c4tSkKrhB7Ce1yJ5eUexVTIuVN5kJsQVAoUv8RvaP4RxY9eUYc2EWtXKgeGmLFvzclMoO0XYqjWZg4KsLWrKOd7CoOO7/cTb4PCrRphRw3nrxJkHZdIuXc3sWJHlujJguyvZ/EYGuwazUmW4dT4TYi3UHXcfjNjikzrnX2h7Y5j8X7zsepDsabZdfZtdCeJtw9JB2vtdqCoQl3JFyBZbHTjpx3RWnFp2UxGWsyn7yn3jX95f7UoZ6TW32MyO2NpJg6mcWzFb0011uLE3GmUHXST9gfSBRxHgPgrcVJ0bnkPHy3yub5lZ9S7seU9o0Ir68P3j+wfo8xOJOYr3NM653GpH5U3n4CelVsJh0qGp3alyb5iMxGu5b7pTdrO1ByjD0Se8rCxtvVDp723eV+kmeLsF2apYLCMq4VfrFQlhUrb8gUXc9BqNBv6zdBTmIY3B3dOk837A7GYVmrHRVumhNqh6jiB8/KekBpUpYZ2lsSjiEKVkV1PMfI8D1nl3an6IalLNUwh71Br3Z/xAPync3znroMcQy2dfMWHUgkHTeCLagjgeserrxnsnbn6O0xQatQATEAXI3LVtwbk3X3zx/IQSjggqSCDoQRoQfWRZipdV7xomP1qdjI7iVCp0mNU6Bq1Ao/8AA4mc76S52FhsiZzvb5R7k0fdxo+z2zRmVAPCmp6+c2uEqXOUSm2LhO6o5j7TamTti1bt75g2aRLAWjOC3k9YlSpIdXHCkjMeF5Wk7bO0u7IC61G0USw2Js7ulu5vUbVm6/tKTs5g2qucRU4+wOQlxtPHW8K7zCf6DmIxJqNkXdxMfxlcUkCLvI9w4mRKNUUULNv+JJ5SsxW0FVHrV2yourHj0RRxY7gIaEbtHt5cLQNQgF2utJT95vxH8q6X56DjMnsjt/TamExuZmU6MFuGH5gOI+My/aPtA+LrGo2g3IoOiINyj5k8SSZUMZc4/wBZ3puO1XbWjXVBTzeDccpBsRawvw3H0lJskF6VQAi4+0XUA3XR1F9b2IP9kzrCScBXAzAm1wSDxDAaESrxk8L5etbg+09Y2VjntuufF0uePzi7J2ZWxOKKE6sQ7OCfs8pHiUjoMtvLlGMPh3enTIpVGtaygAvmvusDmIsN9hu3TsD2gq4ep3lElTqGDahgDfK69DfqJkt7LgsOtNFRBZVFh+/UyajTJ9nO3NHE2U/ZVfwE6MfyNx8t/nNOjWPnHDS1ePoZCQyQjypUWJIaeY/Sl2Qs31yiOXfAe4VP0Poec9KRolZQylWAKsCCDuIOhBlfaJMr5qxQvrIDTZdtuy5wVfKNaNW5pnlzQ9RcelpjaosYoukpUc7BeZ+E1+x8L3lRV+6uvoJntl0rXY+k3PZXD2TOd5+XCT3Vcxc7Sr5Ut0jewKmt5W7bxXCSuz1WZraSpXC6zMu5xVcUx7AN29IfaPamVbA6mWHZPBd1Szt7TawDQVKgpU7DTS0paOKFzUc2C84m1tqAA3PCUNAtVIvu3qvDTXM3Qb4WiLlsaarF3IREBbxaBEG9369J5x2u7VHFOES4oUyci7ix3Go/5j8BpzhdsO1nefYUD9kDd2/zXHH+gcBx38pme86TbnjPay663yOJglpPwGzzVUkA2BsbC53X9ItXZhvp8d8v5ROUxT2XUZM6rceYv7o9hNi1LqXXKjEDMwOQE/iIvaA6vS3XtNz2I20GU02tzHmJHXVkVOZVKuOqC6VHUIrZKgptfMdQ1W4NiwvvG+3nJdLsvVsyrUuVNxYnKbjR181N79ZB7R9mxhQai1b3expt7VmuQwI3jfwmh7H7Q7ygPxUTkPPu2u1P3EOPQSL9bFT7ys0aFSk5SqHvyOtyNxGk9c7KUKy4ZBXYsx1APtKptZSd5PHXde3COYWkj5XKqWXcSLkdQeEnB9YjS0PGPo0iB44lSUEwNFJuLSMtWF3kepxQ9ptlDG4eph20qL4qZ5OBp6Hd6zwbEoQSGFmUkMORBsbz3zbeJ7utTcfe0PmJ5l9KGyBTxIrKPBiBn/vGj/ofWHN9Fihwyeyo42m9wlkpgdP5pMVsVc1QHgJqsZibLM+l8qraeJu8uNl1ci36TLVK139ZY43aGSnYbzpENP4djicUB90GaPbe2lpAKD7OnrKPYTrh8M+Ibf8Ad6k6D4zNnGtXfMx0v7zHg1fpXNZszezfwjmZUdqe0eVWw9I6nSqw/wDqU8uZ47vNds7Z7mmAulR18P5EP3+hPD38pjGM0/nxvtR31+Ozaw7xsQwZ0MVnsfaZpN0M2GErU8QPGoPXj7xMPgKwGYEAg239OUvNk4zumBHu4WM5/wCk9bcVe4rsilX2ajL0sGH6TsD2WGFIqGpcLqSRaw98mYfHKRcG3SZ3tV2i7z7JD4Rqx/EeA8hM+dvirk9D2m7TfWGyooCKCtyPE35jy6D39E7A4vLiu6O6srJb8w8afFbeszbvH9n4zua1OqPuOrf8rA/Kb/HzGe+69v2XXFrXlne8zW1m7lxUT2KniHmdbfr6yz2dtMOAZztloKlo8lSQ3aAtePSWV4YqyuXEGPCrHpK3tefslb8LCUXafAnF7PGXWpSZWXnYnIw+N/SXPahr4dumsquyu0PCVi3Lp4wmwBYX5ydtDF6WlZs+pZQI1jMRe8eel+Ep1vFFr187ASB30dwdazZjwlYnVn2j2jdaeHU6ILt/Uf4ffIuBdQbt7CAseoXW3qbD1lUa5ZmY72PwjrVLUanXIvvbN/2R/H8G/qDjMW1R2dzdmNzy8h0GgHlGJxM6dLEkNTBAhCFB2gdZY0sZpYyrUwjVMz651cuLKrtMgWU75XZoOaI0Jzgt0ZMUco2DFRo8J7LsE/WdnUlbfkCg8il1B+Ez+Hx7YeqVbSxsRLfsTWtgqXk3+tpG7X4DOver7S+0Oa8/Scl+28+mnwOODqCDErVLGYzsrtqxCE6cJrMQ1xeI0mniJKpV9JQ0cRJNPFa74HhztC96FTyMxOwNoZW37wZrtptek4/K3ynmGHxJVjrujzU/RtcRYSLXrxjvY2zzecstEKl461SyHrIwMWq2gErC0oMcrt9lbm4+Ct/+pHBi1m8Kjqx+Q/SVnpb4ZMQRIs0QIRYgnRGKCZ150QcDCMG0KBknLOiAwD03sliLYOkP6v8AW0t/rPitwMzGwK9sNTHQ/FiZKxOOym84uvuumfSl2vQ+rYm6aIxzL06e+bLZ20hUpA9JmO0RFWjm4rr+hkfsztS11J6iO+zSnlaoYkE6R9KvWZ/FYnK1xxhDaMg9Xv10bvSebYg5arjkxHuM0316ZXbLfbMedj8LfpNf5z1HdQc0QmBeJedOMdGDOc6wBEvHgOXiVTu8v1METjAEtOtOnRk6LEnQBbzpwi2iBJ14k4RmWdOnRBq9nYm1JByURMbjLqZW4evZVHSNYitpOX4+tt8WlPF5qRXpKrBVsjjznYavwkdva9ZU5+4m1o6+KuJEbFyGMRpGTVkzlWpxxkgbTbNZvSNmrBL3FjNOecuot1GKxDGVhCdGMjkQCJCTdEZZ0QQoAlokJt8IwALRQIqcf5xhCADadaKYrRABEGG06ADaKYpnNuPpAJC1NIjvBnNukYrS03tEZpxiGPC0YeCzReEbeGHpS4gZogipKxOv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AutoShape 10" descr="data:image/jpeg;base64,/9j/4AAQSkZJRgABAQAAAQABAAD/2wCEAAkGBhQSERUUEhQVFRQUFhQXFxgYFBQXFBcUFRQVFBcVFBQXHCYeGBojGRQUHy8gJCcpLCwsFR4xNTAqNSYrLCkBCQoKDgwOGg8PFykcHB0sKSkpKSkpKSkpKSkpKSkpKSkpKSwpLCkpKSkpKSwpKSkpKSkpKSwpKSwpLCksKSwsKf/AABEIAQkAvwMBIgACEQEDEQH/xAAcAAABBQEBAQAAAAAAAAAAAAACAQMEBQYABwj/xABDEAACAQIDBQUECQIEBQUBAAABAgADEQQSIQUxQVFhBhMicYEykaGxBxQjQlJiwdHwcoIzU7LhQ5KiwvEWJKOz0hX/xAAZAQADAQEBAAAAAAAAAAAAAAAAAQIDBAX/xAAeEQEBAQEBAAMBAQEAAAAAAAAAARECIRIxQQNRE//aAAwDAQACEQMRAD8Az5Gp8z84DCGTqfMxqpPBdwWMVTAiiMjtoDxTGnaAA5gXnGdaMgkwTDIh0MKzmyqWPQX9/KANLHQZKGySP8SpTToWu3uW8NcLRG+sT5Uz+pgeI6QpKXD0f8x/Wn+zR0bOB9iqh6G6n4/vJPEAmMtLDEYJk9pSOvA+RGkhusCMmAY9aIUj0GS84NFKRLQIYeLmvG4aiAI0aYx2DVjCxvBMUGCxkmBpymJedGCs8Zcx3LENOAMwkQk2AuTp1jiUCSABcncOcsGIoDKmtQ6M/wCH8qdeZjBk4RKX+L4n/wAtTu/rbh5CNYjaLsMoOVfwr4V9efrGrThSiBlVj6JCWlHUSIFRI+qRFEfVZJgpYh0PhOnEHVT5gxxqNOrppTf/AOMn/ti5Ij0I9NXYnBshswsR/LjmIyRLyniFI7urqv3W4p+4lXtHCmm2U+YI3EHcRGSGwjRMMmCBGkhhgRLQgYAgEBzDMBjAJpMAmGYloGatHFWcI4sAS0W0K0fwWFzuq8CdfIak+6IztFe6p5/vvcJ+VeLeZ3CQLSZtCuHckeyNF6KNB/OsjWjAQkcVIgEqMVtIM1r2X59TCS0rcWdTGovG/lrGv/6g1yrfz0+Eiphgd2o5iBR0DX4fM8I8g1ZUNpj7wtLKliEbcRMxm5G/PpJaUSQDuivIlaEtGmqStwmLYaNu/m6TdDuMjFArNDoHvU7pt41pHkfwX5GNVEjFrEEaH9Y4SM1MjQ7xECS32jRzZav4x4ujroffvkFqcZIzLAvHXjcAGAYREBpRJ7GI07LOMRkEcBjSx0LADDSfgTlp1X42CDzbf8JACSewth1H4qjE/wBoAiNCE7JCCxajhVLHcBeAV20sRqKY3nVvLl6yrwGzKuIfLSQs3TcB1J0A84q1szs56maXsljzTUKpFPMbltMx5b90134Rnnyq22P9D+IIvUrpS6Lmc/oPjLar9CqsDlxbFuP2a2+DS6wAVrEnMeZOb4ywqGnSF3KqOthJ+a/i8o7QfRxiMIcwYOo1uAVb3aj4yr2fjM3gYWb5/wC89kxG1sPVBQVGBPIEj3EW+E8n7X7IfC1wbhlbxKwFr8wRwMe/LxOZ6MU+MVXINx6+UKk2bUbiLxSnKZrP5QReB3c6jUtoePzjpkg9Q8VKov4bOPQ5W+BErnEtNm07uR+JHX/pJHyEr3oxhDqJGGSSqotGSI4RkiNER9hGXEok8GC0MCCwiMqpD3QRUgM94A73knVm+wpf1VPmJWAScq3oH8lQH0dbfNYGazSr25jdBTHm36CWFRgqljuAmZq1CzEnjrL4526jqlU+Hzlmnd6KoZn9dT0lZl3ecu8HhmRQw0bnYXF+Rldly1n0dVTUrBADYDXpNp20wASlnClyOG+3pKD6K8BZ3c+V+fEz0XadFWQg7iLTOTYvfXk/ZjbNc1wgpgKRe+4AWvqcp8pb9u6H1nBMWplalE5gSLXA0PPhyJG700GB2MlNrooE0H1JaiFWAIIsR0OkJBXz/sardLcR8pNqGxgdotjHAY16X3b5kPOm273aj0joF9f5aLqeiGXQk3ElUdQDG0f36xyi1iR6yVLDZw+0X1/0mQ3WSsG2rH8KMfUjKPiZEqNpEEHELIjGSsQ0i2lQqBoy5j7yM8qJWNoJhMYERhnLOackANZYbO8RZP8AMWw/qHiX4i3rK9RCevkGf8Oo8+Hxgav27it1McNW8+AlQI5icQXdnbexLHzJvGiZ08zJjG3al7NTNUF9w1mkZdJl9nVMtRSdxNj6zXpYiY/1+18fS+7H9qe6buwtuTG4UsRcXsCRrpum/wAPj6lWj9rT7uopsQGDIdPaRhvHnYzy3YuIpI7CoQCy2Hnce6ekbM7T4d1C98mYACzHKfjvkSrS8K+suKLaSpQqTdSCOmsn0GlQq81+mnDjNh6gGtqinyBVh8z75jNnV7rqd2npPU/pPwatgajtvTIF82YXt6LPHtkVRmyk6GOzYU8qzqPvt/5jlNr2PSC6WPSJTqAkjl8pkpYd5akT+Mgei6n4ke6Q2qRDU4Hh+usbYwM08AiGYJjSaqSM4khzI7yoE9oBisYJMQCxnIYjREjCQplZtnFXIQcNT58JOqV8qk8vnM/Ua5JO86yuJ7qeqGCTDjbGdEZFBmq2diM9Mc7WPnMoJc7EJ1tu/WZ/0ni+L6t8FhUDXIDf1i89J7NGmyWyJfiMotMBs2qAbmei9ntoKyDdObfW0XVKiFOgt5Cw90lLXEr6+0QN0sNj4Uv43Fh90c+p6TTn25E25NrO/SNh2fDLS3C5qv8A2qcq/wA5TwlWsZ9IdtqP/tK7/hpP/wBQt+s+dcdRsbjdL/cZ/c1a0sQaiDmIzWYoQ1+khYHE5T0kjE1Lrb+aSMyr3xaOdYDGJhamZR5Cc5kKAzwS8FzGi0ZFqNGWMUtAJjJMJiXnQDA3EzlgwatbKt/d5xki7RxFzlHDf5yETFJvrEYzaTPGd9JGzCYxBLiXCWuwMSAxRvvWseREq49hDZ1PC4+cnqbD58re09nBhqcrc+B8/wB5KwFOtTcLqbnTLqD7pZ7CoBlHSXtG9Nl4DMNRppfXXyvON0rfYewTo1Uf2/vNMJWVtpFGKt6HpLGi4YAg3E6v55PI5u9vteb/AEtdpGXJhUICv4qh4kA3VeguLnyE8uUBvCdxHxmt+k3ZtZMWatW2Rr5NQbgdP5vmPLWAPKZ9W2tJMisqLlYjlDepoION8TkjgLyOHmkmpW+zsQBpLCrzmepvaWmExeYZSfKZdc/q5TjmNPDYxpjEDbGAWhsI2Y4SeGgMZwMFjBTs0r8ZWzNbgPnJOIrZR1lcJpzP1HVdBljs7Y1SufAPDzO6bjZPYdEALDM3MwvcgnNrAUNlVHF7WHXSJW2ayi/LlPV//S2bU6KP5ujNbssCpYDw7tePpykf9ar/AJx5JHsORmsdxml2v2KdfFSBPEpx815iZooQbG4I94M1nU6iMsel9kqroe7feACDwZT7JHy9JrcWbrM/2IIxeEUf8WibA9N+U9DbTqJeVGNtd/HzE5q2jV4IirRpsdTax810h4WhkbQ6HhK/stUzUnX8LX/5h/tJ+KxARCddLzT81n/seYfSttXvcSqA+Gktv7mN2+Q908/o1rZhp6zQdqmLVzfebmZsDxGLdPMN0TfvNOFvW8r1lthaTMcqglncCwFybcAJo6/0R4xaIqgKWP8Awr+MA8zuv0mksibGMtOU66SbtDZFWgctamyHhcaHyO4yIEj0lmj3UH3xGg4U6Wh1NJisyzRpjCYxomVCTFMBniZoxiKthHINR8RVzN0EvOzfZhq7BmuEHx/2kHYuzO9a5HhB16nlPXthYAIg04buXKHfWeQc877RbP2MtNQAALS3pYYAXMLDUr+UWr4myjdxmTR1HD94ddE5c4tSkKrhB7Ce1yJ5eUexVTIuVN5kJsQVAoUv8RvaP4RxY9eUYc2EWtXKgeGmLFvzclMoO0XYqjWZg4KsLWrKOd7CoOO7/cTb4PCrRphRw3nrxJkHZdIuXc3sWJHlujJguyvZ/EYGuwazUmW4dT4TYi3UHXcfjNjikzrnX2h7Y5j8X7zsepDsabZdfZtdCeJtw9JB2vtdqCoQl3JFyBZbHTjpx3RWnFp2UxGWsyn7yn3jX95f7UoZ6TW32MyO2NpJg6mcWzFb0011uLE3GmUHXST9gfSBRxHgPgrcVJ0bnkPHy3yub5lZ9S7seU9o0Ir68P3j+wfo8xOJOYr3NM653GpH5U3n4CelVsJh0qGp3alyb5iMxGu5b7pTdrO1ByjD0Se8rCxtvVDp723eV+kmeLsF2apYLCMq4VfrFQlhUrb8gUXc9BqNBv6zdBTmIY3B3dOk837A7GYVmrHRVumhNqh6jiB8/KekBpUpYZ2lsSjiEKVkV1PMfI8D1nl3an6IalLNUwh71Br3Z/xAPync3znroMcQy2dfMWHUgkHTeCLagjgeserrxnsnbn6O0xQatQATEAXI3LVtwbk3X3zx/IQSjggqSCDoQRoQfWRZipdV7xomP1qdjI7iVCp0mNU6Bq1Ao/8AA4mc76S52FhsiZzvb5R7k0fdxo+z2zRmVAPCmp6+c2uEqXOUSm2LhO6o5j7TamTti1bt75g2aRLAWjOC3k9YlSpIdXHCkjMeF5Wk7bO0u7IC61G0USw2Js7ulu5vUbVm6/tKTs5g2qucRU4+wOQlxtPHW8K7zCf6DmIxJqNkXdxMfxlcUkCLvI9w4mRKNUUULNv+JJ5SsxW0FVHrV2yourHj0RRxY7gIaEbtHt5cLQNQgF2utJT95vxH8q6X56DjMnsjt/TamExuZmU6MFuGH5gOI+My/aPtA+LrGo2g3IoOiINyj5k8SSZUMZc4/wBZ3puO1XbWjXVBTzeDccpBsRawvw3H0lJskF6VQAi4+0XUA3XR1F9b2IP9kzrCScBXAzAm1wSDxDAaESrxk8L5etbg+09Y2VjntuufF0uePzi7J2ZWxOKKE6sQ7OCfs8pHiUjoMtvLlGMPh3enTIpVGtaygAvmvusDmIsN9hu3TsD2gq4ep3lElTqGDahgDfK69DfqJkt7LgsOtNFRBZVFh+/UyajTJ9nO3NHE2U/ZVfwE6MfyNx8t/nNOjWPnHDS1ePoZCQyQjypUWJIaeY/Sl2Qs31yiOXfAe4VP0Poec9KRolZQylWAKsCCDuIOhBlfaJMr5qxQvrIDTZdtuy5wVfKNaNW5pnlzQ9RcelpjaosYoukpUc7BeZ+E1+x8L3lRV+6uvoJntl0rXY+k3PZXD2TOd5+XCT3Vcxc7Sr5Ut0jewKmt5W7bxXCSuz1WZraSpXC6zMu5xVcUx7AN29IfaPamVbA6mWHZPBd1Szt7TawDQVKgpU7DTS0paOKFzUc2C84m1tqAA3PCUNAtVIvu3qvDTXM3Qb4WiLlsaarF3IREBbxaBEG9369J5x2u7VHFOES4oUyci7ix3Go/5j8BpzhdsO1nefYUD9kDd2/zXHH+gcBx38pme86TbnjPay663yOJglpPwGzzVUkA2BsbC53X9ItXZhvp8d8v5ROUxT2XUZM6rceYv7o9hNi1LqXXKjEDMwOQE/iIvaA6vS3XtNz2I20GU02tzHmJHXVkVOZVKuOqC6VHUIrZKgptfMdQ1W4NiwvvG+3nJdLsvVsyrUuVNxYnKbjR181N79ZB7R9mxhQai1b3expt7VmuQwI3jfwmh7H7Q7ygPxUTkPPu2u1P3EOPQSL9bFT7ys0aFSk5SqHvyOtyNxGk9c7KUKy4ZBXYsx1APtKptZSd5PHXde3COYWkj5XKqWXcSLkdQeEnB9YjS0PGPo0iB44lSUEwNFJuLSMtWF3kepxQ9ptlDG4eph20qL4qZ5OBp6Hd6zwbEoQSGFmUkMORBsbz3zbeJ7utTcfe0PmJ5l9KGyBTxIrKPBiBn/vGj/ofWHN9Fihwyeyo42m9wlkpgdP5pMVsVc1QHgJqsZibLM+l8qraeJu8uNl1ci36TLVK139ZY43aGSnYbzpENP4djicUB90GaPbe2lpAKD7OnrKPYTrh8M+Ibf8Ad6k6D4zNnGtXfMx0v7zHg1fpXNZszezfwjmZUdqe0eVWw9I6nSqw/wDqU8uZ47vNds7Z7mmAulR18P5EP3+hPD38pjGM0/nxvtR31+Ozaw7xsQwZ0MVnsfaZpN0M2GErU8QPGoPXj7xMPgKwGYEAg239OUvNk4zumBHu4WM5/wCk9bcVe4rsilX2ajL0sGH6TsD2WGFIqGpcLqSRaw98mYfHKRcG3SZ3tV2i7z7JD4Rqx/EeA8hM+dvirk9D2m7TfWGyooCKCtyPE35jy6D39E7A4vLiu6O6srJb8w8afFbeszbvH9n4zua1OqPuOrf8rA/Kb/HzGe+69v2XXFrXlne8zW1m7lxUT2KniHmdbfr6yz2dtMOAZztloKlo8lSQ3aAtePSWV4YqyuXEGPCrHpK3tefslb8LCUXafAnF7PGXWpSZWXnYnIw+N/SXPahr4dumsquyu0PCVi3Lp4wmwBYX5ydtDF6WlZs+pZQI1jMRe8eel+Ep1vFFr187ASB30dwdazZjwlYnVn2j2jdaeHU6ILt/Uf4ffIuBdQbt7CAseoXW3qbD1lUa5ZmY72PwjrVLUanXIvvbN/2R/H8G/qDjMW1R2dzdmNzy8h0GgHlGJxM6dLEkNTBAhCFB2gdZY0sZpYyrUwjVMz651cuLKrtMgWU75XZoOaI0Jzgt0ZMUco2DFRo8J7LsE/WdnUlbfkCg8il1B+Ez+Hx7YeqVbSxsRLfsTWtgqXk3+tpG7X4DOver7S+0Oa8/Scl+28+mnwOODqCDErVLGYzsrtqxCE6cJrMQ1xeI0mniJKpV9JQ0cRJNPFa74HhztC96FTyMxOwNoZW37wZrtptek4/K3ynmGHxJVjrujzU/RtcRYSLXrxjvY2zzecstEKl461SyHrIwMWq2gErC0oMcrt9lbm4+Ct/+pHBi1m8Kjqx+Q/SVnpb4ZMQRIs0QIRYgnRGKCZ150QcDCMG0KBknLOiAwD03sliLYOkP6v8AW0t/rPitwMzGwK9sNTHQ/FiZKxOOym84uvuumfSl2vQ+rYm6aIxzL06e+bLZ20hUpA9JmO0RFWjm4rr+hkfsztS11J6iO+zSnlaoYkE6R9KvWZ/FYnK1xxhDaMg9Xv10bvSebYg5arjkxHuM0316ZXbLfbMedj8LfpNf5z1HdQc0QmBeJedOMdGDOc6wBEvHgOXiVTu8v1METjAEtOtOnRk6LEnQBbzpwi2iBJ14k4RmWdOnRBq9nYm1JByURMbjLqZW4evZVHSNYitpOX4+tt8WlPF5qRXpKrBVsjjznYavwkdva9ZU5+4m1o6+KuJEbFyGMRpGTVkzlWpxxkgbTbNZvSNmrBL3FjNOecuot1GKxDGVhCdGMjkQCJCTdEZZ0QQoAlokJt8IwALRQIqcf5xhCADadaKYrRABEGG06ADaKYpnNuPpAJC1NIjvBnNukYrS03tEZpxiGPC0YeCzReEbeGHpS4gZogipKxOv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1" name="Picture 5" descr="E:\inPICTURES 101\Conquest Logos\conquest logo black on white - wo mot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963" y="144752"/>
            <a:ext cx="586362" cy="5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CasellaDiTesto 31"/>
          <p:cNvSpPr txBox="1"/>
          <p:nvPr/>
        </p:nvSpPr>
        <p:spPr>
          <a:xfrm>
            <a:off x="609600" y="39469"/>
            <a:ext cx="2800638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anose="03060902040502070203" pitchFamily="66" charset="0"/>
              </a:rPr>
              <a:t>Patron Saints</a:t>
            </a:r>
            <a:endParaRPr lang="it-IT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anose="03060902040502070203" pitchFamily="66" charset="0"/>
            </a:endParaRPr>
          </a:p>
        </p:txBody>
      </p:sp>
      <p:pic>
        <p:nvPicPr>
          <p:cNvPr id="39" name="Picture 5" descr="E:\inPICTURES 101\Conquest Logos\conquest logo black on white - wo mott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129" y="144752"/>
            <a:ext cx="586362" cy="506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0" name="CasellaDiTesto 39"/>
          <p:cNvSpPr txBox="1"/>
          <p:nvPr/>
        </p:nvSpPr>
        <p:spPr>
          <a:xfrm>
            <a:off x="3897766" y="39469"/>
            <a:ext cx="2800638" cy="64633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Forte" panose="03060902040502070203" pitchFamily="66" charset="0"/>
              </a:rPr>
              <a:t>Patron Saints</a:t>
            </a:r>
            <a:endParaRPr lang="it-IT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Forte" panose="03060902040502070203" pitchFamily="66" charset="0"/>
            </a:endParaRPr>
          </a:p>
        </p:txBody>
      </p:sp>
      <p:pic>
        <p:nvPicPr>
          <p:cNvPr id="2050" name="Picture 2" descr="http://www.religionnews.com/wp-content/uploads/2012/12/thumbRNSPOPEPAULVI.jp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7010" r="17834" b="35573"/>
          <a:stretch/>
        </p:blipFill>
        <p:spPr bwMode="auto">
          <a:xfrm>
            <a:off x="698501" y="914400"/>
            <a:ext cx="2120899" cy="218761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uppo 1"/>
          <p:cNvGrpSpPr/>
          <p:nvPr/>
        </p:nvGrpSpPr>
        <p:grpSpPr>
          <a:xfrm>
            <a:off x="228600" y="4648200"/>
            <a:ext cx="3145837" cy="4343400"/>
            <a:chOff x="228600" y="4648200"/>
            <a:chExt cx="3145837" cy="4343400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8960" t="14306" r="4095"/>
            <a:stretch/>
          </p:blipFill>
          <p:spPr>
            <a:xfrm>
              <a:off x="228600" y="5200650"/>
              <a:ext cx="3145837" cy="3790950"/>
            </a:xfrm>
            <a:prstGeom prst="rect">
              <a:avLst/>
            </a:prstGeom>
          </p:spPr>
        </p:pic>
        <p:pic>
          <p:nvPicPr>
            <p:cNvPr id="2052" name="Picture 4"/>
            <p:cNvPicPr>
              <a:picLocks noChangeAspect="1" noChangeArrowheads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8600" y="4648200"/>
              <a:ext cx="3145837" cy="5984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6341705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9.0&quot;&gt;&lt;object type=&quot;1&quot; unique_id=&quot;10001&quot;&gt;&lt;object type=&quot;2&quot; unique_id=&quot;10641&quot;&gt;&lt;object type=&quot;3&quot; unique_id=&quot;11352&quot;&gt;&lt;property id=&quot;20148&quot; value=&quot;5&quot;/&gt;&lt;property id=&quot;20300&quot; value=&quot;Slide 1&quot;/&gt;&lt;property id=&quot;20307&quot; value=&quot;257&quot;/&gt;&lt;/object&gt;&lt;object type=&quot;3&quot; unique_id=&quot;11353&quot;&gt;&lt;property id=&quot;20148&quot; value=&quot;5&quot;/&gt;&lt;property id=&quot;20300&quot; value=&quot;Slide 2&quot;/&gt;&lt;property id=&quot;20307&quot; value=&quot;258&quot;/&gt;&lt;/object&gt;&lt;object type=&quot;3&quot; unique_id=&quot;11354&quot;&gt;&lt;property id=&quot;20148&quot; value=&quot;5&quot;/&gt;&lt;property id=&quot;20300&quot; value=&quot;Slide 3&quot;/&gt;&lt;property id=&quot;20307&quot; value=&quot;259&quot;/&gt;&lt;/object&gt;&lt;object type=&quot;3&quot; unique_id=&quot;11355&quot;&gt;&lt;property id=&quot;20148&quot; value=&quot;5&quot;/&gt;&lt;property id=&quot;20300&quot; value=&quot;Slide 4&quot;/&gt;&lt;property id=&quot;20307&quot; value=&quot;260&quot;/&gt;&lt;/object&gt;&lt;object type=&quot;3&quot; unique_id=&quot;11356&quot;&gt;&lt;property id=&quot;20148&quot; value=&quot;5&quot;/&gt;&lt;property id=&quot;20300&quot; value=&quot;Slide 5&quot;/&gt;&lt;property id=&quot;20307&quot; value=&quot;261&quot;/&gt;&lt;/object&gt;&lt;object type=&quot;3&quot; unique_id=&quot;11751&quot;&gt;&lt;property id=&quot;20148&quot; value=&quot;5&quot;/&gt;&lt;property id=&quot;20300&quot; value=&quot;Slide 6&quot;/&gt;&lt;property id=&quot;20307&quot; value=&quot;262&quot;/&gt;&lt;/object&gt;&lt;object type=&quot;3&quot; unique_id=&quot;11752&quot;&gt;&lt;property id=&quot;20148&quot; value=&quot;5&quot;/&gt;&lt;property id=&quot;20300&quot; value=&quot;Slide 7&quot;/&gt;&lt;property id=&quot;20307&quot; value=&quot;263&quot;/&gt;&lt;/object&gt;&lt;object type=&quot;3&quot; unique_id=&quot;11753&quot;&gt;&lt;property id=&quot;20148&quot; value=&quot;5&quot;/&gt;&lt;property id=&quot;20300&quot; value=&quot;Slide 8&quot;/&gt;&lt;property id=&quot;20307&quot; value=&quot;264&quot;/&gt;&lt;/object&gt;&lt;/object&gt;&lt;object type=&quot;8&quot; unique_id=&quot;10995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354</TotalTime>
  <Words>18</Words>
  <Application>Microsoft Office PowerPoint</Application>
  <PresentationFormat>Presentazione su schermo (4:3)</PresentationFormat>
  <Paragraphs>6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Office Theme</vt:lpstr>
      <vt:lpstr>Presentazione standard di PowerPoint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NMcmillan</dc:creator>
  <cp:lastModifiedBy>Boccacci Lucio LC</cp:lastModifiedBy>
  <cp:revision>48</cp:revision>
  <dcterms:created xsi:type="dcterms:W3CDTF">2013-12-08T00:57:08Z</dcterms:created>
  <dcterms:modified xsi:type="dcterms:W3CDTF">2014-11-15T15:28:43Z</dcterms:modified>
</cp:coreProperties>
</file>