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</p:sldIdLst>
  <p:sldSz cx="5029200" cy="77724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546" y="-84"/>
      </p:cViewPr>
      <p:guideLst>
        <p:guide orient="horz" pos="2448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2414484"/>
            <a:ext cx="427482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" y="4404360"/>
            <a:ext cx="352044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34627" y="415610"/>
            <a:ext cx="848678" cy="884110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6" y="415610"/>
            <a:ext cx="2462213" cy="8841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272" y="4994489"/>
            <a:ext cx="4274820" cy="154368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272" y="3294275"/>
            <a:ext cx="4274820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7" y="2418083"/>
            <a:ext cx="1655445" cy="68386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862" y="2418083"/>
            <a:ext cx="1655445" cy="68386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" y="311256"/>
            <a:ext cx="452628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3" y="1739795"/>
            <a:ext cx="2222103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463" y="2464859"/>
            <a:ext cx="2222103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4764" y="1739795"/>
            <a:ext cx="2222976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4764" y="2464859"/>
            <a:ext cx="2222976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1" y="309457"/>
            <a:ext cx="1654572" cy="1316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6279" y="309457"/>
            <a:ext cx="2811463" cy="6633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1" y="1626447"/>
            <a:ext cx="1654572" cy="5316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758" y="5440683"/>
            <a:ext cx="3017520" cy="6423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5758" y="694478"/>
            <a:ext cx="3017520" cy="4663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5758" y="6082986"/>
            <a:ext cx="3017520" cy="9121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311256"/>
            <a:ext cx="452628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1813564"/>
            <a:ext cx="452628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7203864"/>
            <a:ext cx="117348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229F-8FAE-4983-B340-8D30CA1FD77F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8310" y="7203864"/>
            <a:ext cx="159258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4260" y="7203864"/>
            <a:ext cx="117348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B081C-1133-48E4-8EE9-E6C1AAEE0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hotr.io/e2BZp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29199" cy="784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hotr.io/R710Mb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74"/>
            <a:ext cx="5029200" cy="775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hotr.io/u1rIzABYB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29199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hotr.io/d7H6Xd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8"/>
            <a:ext cx="5029200" cy="7796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0150" y="3962400"/>
            <a:ext cx="4572000" cy="1905000"/>
          </a:xfrm>
          <a:prstGeom prst="rect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2700000" scaled="0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0150" y="3962401"/>
            <a:ext cx="457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Enter a message about your club activities here</a:t>
            </a:r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-5257800" y="68580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Instructions:</a:t>
            </a:r>
          </a:p>
          <a:p>
            <a:endParaRPr lang="en-US" dirty="0"/>
          </a:p>
          <a:p>
            <a:r>
              <a:rPr lang="en-US" dirty="0" smtClean="0"/>
              <a:t>Click in the light brown box on the right below and enter your local club information, meeting location, day, time and contact info.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When complete, you can save your custom brochure by selecting FILE – SAVE AS – the SAVE AS TYPE - .pdf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4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60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60</Words>
  <Application>Microsoft Office PowerPoint</Application>
  <PresentationFormat>Custom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Nadine McMillan</dc:creator>
  <cp:lastModifiedBy>Todd Brechbill</cp:lastModifiedBy>
  <cp:revision>5</cp:revision>
  <dcterms:created xsi:type="dcterms:W3CDTF">2013-08-20T15:30:51Z</dcterms:created>
  <dcterms:modified xsi:type="dcterms:W3CDTF">2016-06-09T20:11:43Z</dcterms:modified>
</cp:coreProperties>
</file>