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7315200" cy="9601200"/>
  <p:custDataLst>
    <p:tags r:id="rId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F6B"/>
    <a:srgbClr val="475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6" autoAdjust="0"/>
  </p:normalViewPr>
  <p:slideViewPr>
    <p:cSldViewPr snapToObjects="1">
      <p:cViewPr varScale="1">
        <p:scale>
          <a:sx n="114" d="100"/>
          <a:sy n="114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2EE0853-41D1-49F4-BFD8-6185BEB6EBEB}" type="datetimeFigureOut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40F1718B-CFF3-4098-99EC-78747C607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8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Q - PPT Templates C 07-23-08_Page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rgbClr val="1A3F6B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rgbClr val="1A3F6B"/>
                </a:solidFill>
                <a:latin typeface="Times"/>
                <a:cs typeface="Time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8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1AEC-57BD-416C-884F-B48055DB7CF5}" type="datetime1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512EC-4425-4FB5-9DBD-968AB2894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7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AEAD9-31DE-44AB-AD31-3C59746C4053}" type="datetime1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3983-25DA-4404-93AD-E431A286B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Q - PPT Templates C 07-23-08_Page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239000" cy="762000"/>
          </a:xfrm>
        </p:spPr>
        <p:txBody>
          <a:bodyPr/>
          <a:lstStyle>
            <a:lvl1pPr algn="l">
              <a:defRPr b="0" i="0">
                <a:solidFill>
                  <a:srgbClr val="1A3F6B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8521065" cy="4724400"/>
          </a:xfrm>
        </p:spPr>
        <p:txBody>
          <a:bodyPr/>
          <a:lstStyle>
            <a:lvl1pPr>
              <a:defRPr>
                <a:solidFill>
                  <a:srgbClr val="1A3F6B"/>
                </a:solidFill>
                <a:latin typeface="Times"/>
                <a:cs typeface="Times"/>
              </a:defRPr>
            </a:lvl1pPr>
            <a:lvl2pPr>
              <a:defRPr>
                <a:solidFill>
                  <a:srgbClr val="1A3F6B"/>
                </a:solidFill>
                <a:latin typeface="Times"/>
                <a:cs typeface="Times"/>
              </a:defRPr>
            </a:lvl2pPr>
            <a:lvl3pPr>
              <a:defRPr>
                <a:solidFill>
                  <a:srgbClr val="1A3F6B"/>
                </a:solidFill>
                <a:latin typeface="Times"/>
                <a:cs typeface="Times"/>
              </a:defRPr>
            </a:lvl3pPr>
            <a:lvl4pPr>
              <a:defRPr>
                <a:solidFill>
                  <a:srgbClr val="1A3F6B"/>
                </a:solidFill>
                <a:latin typeface="Times"/>
                <a:cs typeface="Times"/>
              </a:defRPr>
            </a:lvl4pPr>
            <a:lvl5pPr>
              <a:defRPr>
                <a:solidFill>
                  <a:srgbClr val="1A3F6B"/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92900" y="65182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13B57-8DAF-47A1-85EA-7788D37AF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1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A5A9F-9033-4F81-A13D-000F461DBEEB}" type="datetime1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1645-A9D1-4A58-BE1F-0BC8C2EB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3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F668-5C1D-42F0-AAAD-72C9E7A7B4E9}" type="datetime1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5C5B-4E86-42A0-90E2-B717A9316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7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E9D5-028E-4C2F-A630-0F0E4776990B}" type="datetime1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361D-60B7-4F30-BE1C-04DE75021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1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E9D8-948D-4A34-BC49-34CD3C35192E}" type="datetime1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949F-B0F6-4528-A1B5-2D1F569F0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9100-92E6-462B-AE80-99A7E9322FE9}" type="datetime1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27C1-543C-4A37-A0F3-D30B2CAFB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2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0EB2-000D-4C18-90BC-4F60E4AA1327}" type="datetime1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946A-C3CF-4483-8778-0DA6A219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8C8E-229C-4671-A5FF-085CA11A20C4}" type="datetime1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E4C7-F5B1-49F8-9D59-970ABD445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4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pPr>
              <a:defRPr/>
            </a:pPr>
            <a:fld id="{C73D1EAA-80B2-42E0-9726-E7EC164626FF}" type="datetime1">
              <a:rPr lang="en-US"/>
              <a:pPr>
                <a:defRPr/>
              </a:pPr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pPr>
              <a:defRPr/>
            </a:pPr>
            <a:fld id="{E8C39ACA-EE5B-434A-8B6D-F26E5FAA5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ＭＳ Ｐゴシック" pitchFamily="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latin typeface="Tiza" pitchFamily="18" charset="0"/>
                <a:cs typeface="Times" pitchFamily="26" charset="0"/>
              </a:rPr>
              <a:t>ATTENTION PARENTS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21700" cy="2286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b="1" dirty="0" smtClean="0">
                <a:latin typeface="Tiza" pitchFamily="18" charset="0"/>
                <a:cs typeface="Times" pitchFamily="26" charset="0"/>
              </a:rPr>
              <a:t>Conquest</a:t>
            </a:r>
            <a:r>
              <a:rPr lang="en-US" sz="4000" b="1" dirty="0" smtClean="0">
                <a:latin typeface="Tiza" pitchFamily="18" charset="0"/>
                <a:cs typeface="Times" pitchFamily="26" charset="0"/>
              </a:rPr>
              <a:t> </a:t>
            </a:r>
            <a:r>
              <a:rPr lang="en-US" sz="2400" b="1" dirty="0" smtClean="0">
                <a:latin typeface="Tiza" pitchFamily="18" charset="0"/>
                <a:cs typeface="Times" pitchFamily="26" charset="0"/>
              </a:rPr>
              <a:t>Parent Night</a:t>
            </a:r>
          </a:p>
          <a:p>
            <a:pPr>
              <a:buFont typeface="Arial" charset="0"/>
              <a:buNone/>
            </a:pPr>
            <a:endParaRPr lang="en-US" sz="1100" dirty="0" smtClean="0">
              <a:latin typeface="Times" pitchFamily="26" charset="0"/>
              <a:cs typeface="Times" pitchFamily="26" charset="0"/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latin typeface="Times" pitchFamily="26" charset="0"/>
                <a:cs typeface="Times" pitchFamily="26" charset="0"/>
              </a:rPr>
              <a:t>Friday– August 18th   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latin typeface="Times" pitchFamily="26" charset="0"/>
                <a:cs typeface="Times" pitchFamily="26" charset="0"/>
              </a:rPr>
              <a:t>7:00 ~ 7:45pm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latin typeface="Times" pitchFamily="26" charset="0"/>
                <a:cs typeface="Times" pitchFamily="26" charset="0"/>
              </a:rPr>
              <a:t>Parish Hall</a:t>
            </a:r>
          </a:p>
          <a:p>
            <a:pPr eaLnBrk="1" hangingPunct="1"/>
            <a:endParaRPr lang="en-US" dirty="0" smtClean="0">
              <a:latin typeface="Times" pitchFamily="26" charset="0"/>
              <a:cs typeface="Times" pitchFamily="26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6781800" y="6245225"/>
            <a:ext cx="2251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9pPr>
          </a:lstStyle>
          <a:p>
            <a:pPr algn="ctr" eaLnBrk="1" hangingPunct="1"/>
            <a:r>
              <a:rPr lang="en-US" sz="1400" i="1"/>
              <a:t>Preview New Kits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04800" y="4224338"/>
            <a:ext cx="634206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9pPr>
          </a:lstStyle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Agenda: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 Meet the Conquest adult leaders 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 Preview the new Conquest curriculum!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 Understand objectives and plans for the year 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 Convenient sign-up onsite!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 Breakout session to meet </a:t>
            </a:r>
            <a:r>
              <a:rPr lang="en-US" sz="1600" dirty="0" smtClean="0"/>
              <a:t>adult </a:t>
            </a:r>
            <a:r>
              <a:rPr lang="en-US" sz="1600" dirty="0"/>
              <a:t>and youth leaders!</a:t>
            </a:r>
          </a:p>
          <a:p>
            <a:pPr eaLnBrk="1" hangingPunct="1">
              <a:buFont typeface="Arial" charset="0"/>
              <a:buChar char="•"/>
            </a:pPr>
            <a:endParaRPr lang="en-US" sz="1600" dirty="0"/>
          </a:p>
          <a:p>
            <a:pPr eaLnBrk="1" hangingPunct="1"/>
            <a:r>
              <a:rPr lang="en-US" sz="1400" dirty="0"/>
              <a:t>Questions?  &lt;&lt;CP NAME HERE &gt;&gt;Cp@email.com or  (xxx)-xxx-</a:t>
            </a:r>
            <a:r>
              <a:rPr lang="en-US" sz="1400" dirty="0" err="1"/>
              <a:t>xxxx</a:t>
            </a:r>
            <a:endParaRPr lang="en-US" sz="1400" dirty="0"/>
          </a:p>
          <a:p>
            <a:pPr eaLnBrk="1" hangingPunct="1"/>
            <a:endParaRPr lang="en-US" dirty="0"/>
          </a:p>
        </p:txBody>
      </p:sp>
      <p:sp>
        <p:nvSpPr>
          <p:cNvPr id="4102" name="Title 1"/>
          <p:cNvSpPr txBox="1">
            <a:spLocks/>
          </p:cNvSpPr>
          <p:nvPr/>
        </p:nvSpPr>
        <p:spPr bwMode="auto">
          <a:xfrm>
            <a:off x="381000" y="64770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9pPr>
          </a:lstStyle>
          <a:p>
            <a:r>
              <a:rPr lang="en-US" sz="1400" b="1">
                <a:solidFill>
                  <a:srgbClr val="1A3F6B"/>
                </a:solidFill>
                <a:latin typeface="Tiza" pitchFamily="18" charset="0"/>
                <a:cs typeface="Times" pitchFamily="26" charset="0"/>
              </a:rPr>
              <a:t>Called to Serve, Forged in Virtue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1" y="2133600"/>
            <a:ext cx="2666999" cy="1938992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Tiza" pitchFamily="18" charset="0"/>
              </a:rPr>
              <a:t>New to Conquest? </a:t>
            </a:r>
          </a:p>
          <a:p>
            <a:pPr>
              <a:defRPr/>
            </a:pPr>
            <a:r>
              <a:rPr lang="en-US" sz="1200" dirty="0"/>
              <a:t>Learn first hand how Conquest, </a:t>
            </a:r>
            <a:r>
              <a:rPr lang="en-US" sz="1200" dirty="0" smtClean="0"/>
              <a:t>a youth ministry </a:t>
            </a:r>
            <a:r>
              <a:rPr lang="en-US" sz="1200" dirty="0" smtClean="0"/>
              <a:t>leadership </a:t>
            </a:r>
            <a:r>
              <a:rPr lang="en-US" sz="1200" dirty="0"/>
              <a:t>program of service, can help to instill virtue and form an apostolic heart in your son.</a:t>
            </a:r>
          </a:p>
          <a:p>
            <a:pPr>
              <a:defRPr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latin typeface="Tiza" pitchFamily="18" charset="0"/>
              </a:rPr>
              <a:t>Veteran Parent?  </a:t>
            </a:r>
          </a:p>
          <a:p>
            <a:pPr>
              <a:defRPr/>
            </a:pPr>
            <a:r>
              <a:rPr lang="en-US" sz="1200" dirty="0"/>
              <a:t>Don’t miss this meeting!  There are many exciting new changes and enhancements impacting your son.</a:t>
            </a:r>
          </a:p>
        </p:txBody>
      </p:sp>
      <p:sp>
        <p:nvSpPr>
          <p:cNvPr id="4106" name="TextBox 8"/>
          <p:cNvSpPr txBox="1">
            <a:spLocks noChangeArrowheads="1"/>
          </p:cNvSpPr>
          <p:nvPr/>
        </p:nvSpPr>
        <p:spPr bwMode="auto">
          <a:xfrm>
            <a:off x="304800" y="3862388"/>
            <a:ext cx="52578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9pPr>
          </a:lstStyle>
          <a:p>
            <a:pPr algn="ctr" eaLnBrk="1" hangingPunct="1"/>
            <a:r>
              <a:rPr lang="en-US" sz="1600" b="1" dirty="0"/>
              <a:t>It’s time to launch Conquest for </a:t>
            </a:r>
            <a:r>
              <a:rPr lang="en-US" sz="1600" b="1" dirty="0" smtClean="0"/>
              <a:t>2015-16 </a:t>
            </a:r>
            <a:r>
              <a:rPr lang="en-US" sz="1600" b="1" dirty="0"/>
              <a:t>and parents are invited to an exciting preview and presentation!</a:t>
            </a:r>
          </a:p>
          <a:p>
            <a:pPr eaLnBrk="1" hangingPunct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06" y="4224338"/>
            <a:ext cx="2125663" cy="2049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ATTENTION PARENTS&amp;quot;&quot;/&gt;&lt;property id=&quot;20307&quot; value=&quot;257&quot;/&gt;&lt;/object&gt;&lt;/object&gt;&lt;object type=&quot;8&quot; unique_id=&quot;1000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125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ATTENTION PARENTS</vt:lpstr>
    </vt:vector>
  </TitlesOfParts>
  <Company>Integer 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Look of Conquest 08-09</dc:title>
  <dc:creator>Todd Brechbill</dc:creator>
  <cp:lastModifiedBy>Todd Brechbill</cp:lastModifiedBy>
  <cp:revision>27</cp:revision>
  <dcterms:created xsi:type="dcterms:W3CDTF">2008-07-24T20:24:32Z</dcterms:created>
  <dcterms:modified xsi:type="dcterms:W3CDTF">2015-08-15T18:12:42Z</dcterms:modified>
</cp:coreProperties>
</file>