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7772400" cy="10058400"/>
  <p:notesSz cx="6858000" cy="9144000"/>
  <p:custDataLst>
    <p:tags r:id="rId5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036" y="-10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D05-048D-428E-90C3-C6CAD03F5D78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C2C8-B0F9-4DF1-BC3D-CEE8745AD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D05-048D-428E-90C3-C6CAD03F5D78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C2C8-B0F9-4DF1-BC3D-CEE8745AD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D05-048D-428E-90C3-C6CAD03F5D78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C2C8-B0F9-4DF1-BC3D-CEE8745AD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D05-048D-428E-90C3-C6CAD03F5D78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C2C8-B0F9-4DF1-BC3D-CEE8745AD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D05-048D-428E-90C3-C6CAD03F5D78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C2C8-B0F9-4DF1-BC3D-CEE8745AD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D05-048D-428E-90C3-C6CAD03F5D78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C2C8-B0F9-4DF1-BC3D-CEE8745AD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D05-048D-428E-90C3-C6CAD03F5D78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C2C8-B0F9-4DF1-BC3D-CEE8745AD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D05-048D-428E-90C3-C6CAD03F5D78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C2C8-B0F9-4DF1-BC3D-CEE8745AD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D05-048D-428E-90C3-C6CAD03F5D78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C2C8-B0F9-4DF1-BC3D-CEE8745AD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D05-048D-428E-90C3-C6CAD03F5D78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C2C8-B0F9-4DF1-BC3D-CEE8745AD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D05-048D-428E-90C3-C6CAD03F5D78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C2C8-B0F9-4DF1-BC3D-CEE8745AD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85D05-048D-428E-90C3-C6CAD03F5D78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C2C8-B0F9-4DF1-BC3D-CEE8745AD4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9" y="0"/>
            <a:ext cx="7802800" cy="1005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za" pitchFamily="18" charset="0"/>
              </a:rPr>
              <a:t>Enter  Title here </a:t>
            </a:r>
          </a:p>
          <a:p>
            <a:endParaRPr lang="en-US" dirty="0"/>
          </a:p>
          <a:p>
            <a:r>
              <a:rPr lang="en-US" dirty="0" smtClean="0"/>
              <a:t>Enter Text Here </a:t>
            </a:r>
            <a:r>
              <a:rPr lang="en-US" dirty="0" smtClean="0"/>
              <a:t>or photos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0006" y="6248400"/>
            <a:ext cx="2762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za" pitchFamily="18" charset="0"/>
              </a:rPr>
              <a:t>Enter  Title here </a:t>
            </a:r>
          </a:p>
          <a:p>
            <a:endParaRPr lang="en-US" dirty="0"/>
          </a:p>
          <a:p>
            <a:r>
              <a:rPr lang="en-US" dirty="0" smtClean="0"/>
              <a:t>Enter Text Here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0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0"/>
            <a:ext cx="7768046" cy="1008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188184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za" pitchFamily="18" charset="0"/>
              </a:rPr>
              <a:t>Enter  Title here </a:t>
            </a:r>
          </a:p>
          <a:p>
            <a:endParaRPr lang="en-US" dirty="0"/>
          </a:p>
          <a:p>
            <a:r>
              <a:rPr lang="en-US" dirty="0" smtClean="0"/>
              <a:t>Enter Text Here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791200"/>
            <a:ext cx="624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za" pitchFamily="18" charset="0"/>
              </a:rPr>
              <a:t>        Enter  Title here </a:t>
            </a:r>
          </a:p>
          <a:p>
            <a:endParaRPr lang="en-US" dirty="0"/>
          </a:p>
          <a:p>
            <a:r>
              <a:rPr lang="en-US" dirty="0" smtClean="0"/>
              <a:t>Enter Text Here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7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2400" cy="1006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5170" y="609600"/>
            <a:ext cx="66838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za" pitchFamily="18" charset="0"/>
              </a:rPr>
              <a:t>Enter  Title here </a:t>
            </a:r>
          </a:p>
          <a:p>
            <a:endParaRPr lang="en-US" dirty="0"/>
          </a:p>
          <a:p>
            <a:r>
              <a:rPr lang="en-US" dirty="0" smtClean="0"/>
              <a:t>Enter Text Here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12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37&quot;&gt;&lt;property id=&quot;20148&quot; value=&quot;5&quot;/&gt;&lt;property id=&quot;20300&quot; value=&quot;Slide 1&quot;/&gt;&lt;property id=&quot;20307&quot; value=&quot;260&quot;/&gt;&lt;/object&gt;&lt;object type=&quot;3&quot; unique_id=&quot;10038&quot;&gt;&lt;property id=&quot;20148&quot; value=&quot;5&quot;/&gt;&lt;property id=&quot;20300&quot; value=&quot;Slide 2&quot;/&gt;&lt;property id=&quot;20307&quot; value=&quot;261&quot;/&gt;&lt;/object&gt;&lt;object type=&quot;3&quot; unique_id=&quot;10039&quot;&gt;&lt;property id=&quot;20148&quot; value=&quot;5&quot;/&gt;&lt;property id=&quot;20300&quot; value=&quot;Slide 3&quot;/&gt;&lt;property id=&quot;20307&quot; value=&quot;262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</Words>
  <Application>Microsoft Office PowerPoint</Application>
  <PresentationFormat>Custom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Nadine McMillan</dc:creator>
  <cp:lastModifiedBy>Todd Brechbill</cp:lastModifiedBy>
  <cp:revision>8</cp:revision>
  <dcterms:created xsi:type="dcterms:W3CDTF">2013-08-20T14:35:34Z</dcterms:created>
  <dcterms:modified xsi:type="dcterms:W3CDTF">2015-08-11T20:25:24Z</dcterms:modified>
</cp:coreProperties>
</file>