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AD39-AB9C-4AAA-A0B9-276C4F3BF7A9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65F0-C7AB-4BE3-8AD1-7CD8F9799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 slide.png"/>
          <p:cNvPicPr>
            <a:picLocks noChangeAspect="1"/>
          </p:cNvPicPr>
          <p:nvPr/>
        </p:nvPicPr>
        <p:blipFill>
          <a:blip r:embed="rId2" cstate="print"/>
          <a:srcRect t="3189" b="6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752601"/>
            <a:ext cx="3810000" cy="327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Qlassik Medium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33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and Conquest</dc:title>
  <dc:creator>Nadine McMillan</dc:creator>
  <cp:lastModifiedBy>Todd Brechbill</cp:lastModifiedBy>
  <cp:revision>40</cp:revision>
  <dcterms:created xsi:type="dcterms:W3CDTF">2013-01-24T02:42:17Z</dcterms:created>
  <dcterms:modified xsi:type="dcterms:W3CDTF">2015-08-11T20:20:45Z</dcterms:modified>
</cp:coreProperties>
</file>