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F6B"/>
    <a:srgbClr val="475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Q - PPT Templates C 07-23-08_Pag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rgbClr val="1A3F6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1A3F6B"/>
                </a:solidFill>
                <a:latin typeface="Times"/>
                <a:cs typeface="Time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59A177-424E-432D-9405-9E300D496C13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3EC1-2B27-4375-8D23-E83235458D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BB7CD8-CBA5-4943-9FD9-E5EFFCC10739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8F12-9394-4244-8A91-17CD0E32A6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Q - PPT Templates C 07-23-08_Page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39000" cy="762000"/>
          </a:xfrm>
        </p:spPr>
        <p:txBody>
          <a:bodyPr/>
          <a:lstStyle>
            <a:lvl1pPr algn="l">
              <a:defRPr b="0" i="0">
                <a:solidFill>
                  <a:srgbClr val="1A3F6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8521065" cy="4724400"/>
          </a:xfrm>
        </p:spPr>
        <p:txBody>
          <a:bodyPr/>
          <a:lstStyle>
            <a:lvl1pPr>
              <a:defRPr>
                <a:solidFill>
                  <a:srgbClr val="1A3F6B"/>
                </a:solidFill>
                <a:latin typeface="Times"/>
                <a:cs typeface="Times"/>
              </a:defRPr>
            </a:lvl1pPr>
            <a:lvl2pPr>
              <a:defRPr>
                <a:solidFill>
                  <a:srgbClr val="1A3F6B"/>
                </a:solidFill>
                <a:latin typeface="Times"/>
                <a:cs typeface="Times"/>
              </a:defRPr>
            </a:lvl2pPr>
            <a:lvl3pPr>
              <a:defRPr>
                <a:solidFill>
                  <a:srgbClr val="1A3F6B"/>
                </a:solidFill>
                <a:latin typeface="Times"/>
                <a:cs typeface="Times"/>
              </a:defRPr>
            </a:lvl3pPr>
            <a:lvl4pPr>
              <a:defRPr>
                <a:solidFill>
                  <a:srgbClr val="1A3F6B"/>
                </a:solidFill>
                <a:latin typeface="Times"/>
                <a:cs typeface="Times"/>
              </a:defRPr>
            </a:lvl4pPr>
            <a:lvl5pPr>
              <a:defRPr>
                <a:solidFill>
                  <a:srgbClr val="1A3F6B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92900" y="6518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6079BB8-C6AE-4D4F-AB89-836BE3231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4B3A2-83BA-42D5-BB3A-B6A3C0CBBF01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ACD11-13D4-4580-A5CE-BDC90A89BC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17791-C651-41D1-B897-F9A193160219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5B505-7B0A-4DFB-9262-BE8FECBE6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4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5AB9D-6CED-4E1D-9F00-0C98F23FEB3B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12DF-F956-4A97-9D52-5DA4B615F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9394E3-D1EC-45A3-88C9-A7CCA95167B1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8FBED-C23E-461E-A1CA-EA09CD3D59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3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44DC3-6050-47EF-8097-7193C3239ADE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3F50A-D0A5-4E2E-B0FE-8D97BBD926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3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E22631-0547-4823-BC71-D78097404322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711BB-8C88-411C-87FE-9B06EC493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1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FFB82-290C-446F-B739-2F6031A6DE61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67FE0-6C8D-4319-B4A9-6EABBB5DF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fld id="{11890210-2155-4218-B07C-6A1C66C679A9}" type="datetime1">
              <a:rPr lang="en-US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fld id="{E79AD0EC-1932-4FB1-9367-C6E3D63AF7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ＭＳ Ｐゴシック" pitchFamily="26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>
              <a:latin typeface="Times" pitchFamily="26" charset="0"/>
              <a:cs typeface="Times" pitchFamily="26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latin typeface="Times" pitchFamily="26" charset="0"/>
              <a:cs typeface="Times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Times" pitchFamily="26" charset="0"/>
              <a:cs typeface="Times" pitchFamily="26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21700" cy="4724400"/>
          </a:xfrm>
        </p:spPr>
        <p:txBody>
          <a:bodyPr/>
          <a:lstStyle/>
          <a:p>
            <a:r>
              <a:rPr lang="en-US" smtClean="0">
                <a:latin typeface="Times" pitchFamily="26" charset="0"/>
                <a:cs typeface="Times" pitchFamily="26" charset="0"/>
              </a:rPr>
              <a:t>Type text here</a:t>
            </a:r>
            <a:endParaRPr lang="en-US" smtClean="0">
              <a:latin typeface="Times" pitchFamily="26" charset="0"/>
              <a:cs typeface="Times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Integer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 Pichon</dc:creator>
  <cp:lastModifiedBy>Todd Brechbill</cp:lastModifiedBy>
  <cp:revision>3</cp:revision>
  <dcterms:created xsi:type="dcterms:W3CDTF">2008-07-24T20:24:32Z</dcterms:created>
  <dcterms:modified xsi:type="dcterms:W3CDTF">2015-08-11T20:23:45Z</dcterms:modified>
</cp:coreProperties>
</file>