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</p:sldIdLst>
  <p:sldSz cx="9144000" cy="6858000" type="screen4x3"/>
  <p:notesSz cx="6858000" cy="9144000"/>
  <p:custDataLst>
    <p:tags r:id="rId4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20"/>
    <p:restoredTop sz="94660"/>
  </p:normalViewPr>
  <p:slideViewPr>
    <p:cSldViewPr snapToObjects="1">
      <p:cViewPr varScale="1">
        <p:scale>
          <a:sx n="119" d="100"/>
          <a:sy n="119" d="100"/>
        </p:scale>
        <p:origin x="-132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ark Blue Texture with black shield copy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23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Q - ConQuest Logo_rough_white_small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79"/>
          <a:stretch>
            <a:fillRect/>
          </a:stretch>
        </p:blipFill>
        <p:spPr bwMode="auto">
          <a:xfrm>
            <a:off x="6502400" y="22225"/>
            <a:ext cx="2540000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i="0">
                <a:solidFill>
                  <a:srgbClr val="FFFFFF"/>
                </a:solidFill>
                <a:latin typeface="Times"/>
                <a:cs typeface="Time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33800"/>
            <a:ext cx="6400800" cy="685800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  <a:latin typeface="Times"/>
                <a:cs typeface="Time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422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F24BB-818C-4B68-A04B-5354C25E5DA0}" type="datetime1">
              <a:rPr lang="en-US"/>
              <a:pPr>
                <a:defRPr/>
              </a:pPr>
              <a:t>8/11/2015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96825-5B45-4424-A900-8FDBC3C354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49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C4D44-95BF-486E-8A64-6E395FAAFCE8}" type="datetime1">
              <a:rPr lang="en-US"/>
              <a:pPr>
                <a:defRPr/>
              </a:pPr>
              <a:t>8/11/2015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ACCC0-D270-4797-962F-6FA7CE88B5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266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ark Blue Texture with black shieldand whi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61613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Q - ConQuest Logo_rough_white_small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79"/>
          <a:stretch>
            <a:fillRect/>
          </a:stretch>
        </p:blipFill>
        <p:spPr bwMode="auto">
          <a:xfrm>
            <a:off x="7543800" y="22225"/>
            <a:ext cx="14986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7239000" cy="762000"/>
          </a:xfrm>
        </p:spPr>
        <p:txBody>
          <a:bodyPr/>
          <a:lstStyle>
            <a:lvl1pPr algn="l">
              <a:defRPr b="0" i="0">
                <a:solidFill>
                  <a:schemeClr val="bg1"/>
                </a:solidFill>
                <a:latin typeface="Times"/>
                <a:cs typeface="Time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1600200"/>
            <a:ext cx="8521065" cy="4724400"/>
          </a:xfrm>
        </p:spPr>
        <p:txBody>
          <a:bodyPr/>
          <a:lstStyle>
            <a:lvl1pPr>
              <a:defRPr>
                <a:latin typeface="Times"/>
                <a:cs typeface="Times"/>
              </a:defRPr>
            </a:lvl1pPr>
            <a:lvl2pPr>
              <a:defRPr>
                <a:latin typeface="Times"/>
                <a:cs typeface="Times"/>
              </a:defRPr>
            </a:lvl2pPr>
            <a:lvl3pPr>
              <a:defRPr>
                <a:latin typeface="Times"/>
                <a:cs typeface="Times"/>
              </a:defRPr>
            </a:lvl3pPr>
            <a:lvl4pPr>
              <a:defRPr>
                <a:latin typeface="Times"/>
                <a:cs typeface="Times"/>
              </a:defRPr>
            </a:lvl4pPr>
            <a:lvl5pPr>
              <a:defRPr>
                <a:latin typeface="Times"/>
                <a:cs typeface="Times"/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r>
              <a:rPr lang="en-US" smtClean="0"/>
              <a:t>text </a:t>
            </a:r>
            <a:r>
              <a:rPr lang="en-US" smtClean="0"/>
              <a:t>style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692900" y="65182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8EF1B-8305-48D9-832F-EAA4BE96E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914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55367-3723-4CAB-A16E-3AB86098A0E4}" type="datetime1">
              <a:rPr lang="en-US"/>
              <a:pPr>
                <a:defRPr/>
              </a:pPr>
              <a:t>8/11/2015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973C7-5C7F-47AD-8345-CCCDD1BECB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198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22F1B-5FDD-42CA-B8F0-0FEC915B119C}" type="datetime1">
              <a:rPr lang="en-US"/>
              <a:pPr>
                <a:defRPr/>
              </a:pPr>
              <a:t>8/11/2015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B694D-AC37-458B-BB3D-812D8584B2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74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2E29F-5DBA-4A46-8534-25772B1A17EB}" type="datetime1">
              <a:rPr lang="en-US"/>
              <a:pPr>
                <a:defRPr/>
              </a:pPr>
              <a:t>8/11/2015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03EE8-A4EA-4A32-88FD-2070F7BB4D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958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1FDBD-34A8-454B-8DC2-ADAFDD56BE82}" type="datetime1">
              <a:rPr lang="en-US"/>
              <a:pPr>
                <a:defRPr/>
              </a:pPr>
              <a:t>8/11/2015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DE1D3-5F03-41C2-9545-80CADBAEC9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174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5586F-F3D6-4753-856F-C2942B9EE67F}" type="datetime1">
              <a:rPr lang="en-US"/>
              <a:pPr>
                <a:defRPr/>
              </a:pPr>
              <a:t>8/11/2015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EFC57-63B3-425B-ACA4-357CC0D538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135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9A7E3-4F90-42FB-BC97-76903D118415}" type="datetime1">
              <a:rPr lang="en-US"/>
              <a:pPr>
                <a:defRPr/>
              </a:pPr>
              <a:t>8/11/2015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81C2E-57A9-4CE5-9A89-BD1BCB47C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39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87F61-20A9-470C-8207-2B6930FBA26F}" type="datetime1">
              <a:rPr lang="en-US"/>
              <a:pPr>
                <a:defRPr/>
              </a:pPr>
              <a:t>8/11/2015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1B903-D2FD-4454-A3E7-27D92C1C7D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822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22371847-857F-4756-9B64-3DFE5146E726}" type="datetime1">
              <a:rPr lang="en-US"/>
              <a:pPr>
                <a:defRPr/>
              </a:pPr>
              <a:t>8/11/2015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BA98F04C-768F-4F1B-A5B9-64C1018B30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b="0" i="0" u="none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>
              <a:latin typeface="Times" pitchFamily="26" charset="0"/>
              <a:cs typeface="Times" pitchFamily="26" charset="0"/>
            </a:endParaRPr>
          </a:p>
        </p:txBody>
      </p:sp>
      <p:sp>
        <p:nvSpPr>
          <p:cNvPr id="4099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>
              <a:latin typeface="Times" pitchFamily="26" charset="0"/>
              <a:cs typeface="Times" pitchFamily="26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latin typeface="Times" pitchFamily="26" charset="0"/>
              <a:cs typeface="Times" pitchFamily="26" charset="0"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521700" cy="4724400"/>
          </a:xfrm>
        </p:spPr>
        <p:txBody>
          <a:bodyPr/>
          <a:lstStyle/>
          <a:p>
            <a:pPr eaLnBrk="1" hangingPunct="1"/>
            <a:endParaRPr lang="en-US" smtClean="0">
              <a:latin typeface="Times" pitchFamily="26" charset="0"/>
              <a:cs typeface="Times" pitchFamily="26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9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/object&gt;&lt;object type=&quot;8&quot; unique_id=&quot;10008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0</Words>
  <Application>Microsoft Office PowerPoint</Application>
  <PresentationFormat>On-screen Show (4:3)</PresentationFormat>
  <Paragraphs>0</Paragraphs>
  <Slides>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Company>Integer USA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Josh Pichon</dc:creator>
  <cp:lastModifiedBy>Todd Brechbill</cp:lastModifiedBy>
  <cp:revision>5</cp:revision>
  <dcterms:created xsi:type="dcterms:W3CDTF">2008-07-24T20:24:32Z</dcterms:created>
  <dcterms:modified xsi:type="dcterms:W3CDTF">2015-08-11T20:22:58Z</dcterms:modified>
</cp:coreProperties>
</file>