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custDataLst>
    <p:tags r:id="rId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Q - PPT Templates C 07-23-08_Page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Times"/>
                <a:cs typeface="Time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3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04393-70BB-4307-8160-125F24DDCAAE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DFCEC-726B-4E29-B386-F8616353D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8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06087-5EF7-4898-85D6-6209A34687BD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5DCD2-2D05-4850-9E7D-3C690E4230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Q - PPT Templates C 07-23-08_Page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239000" cy="7620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8521065" cy="4724400"/>
          </a:xfrm>
        </p:spPr>
        <p:txBody>
          <a:bodyPr/>
          <a:lstStyle>
            <a:lvl1pPr>
              <a:defRPr>
                <a:latin typeface="Times"/>
                <a:cs typeface="Times"/>
              </a:defRPr>
            </a:lvl1pPr>
            <a:lvl2pPr>
              <a:defRPr>
                <a:latin typeface="Times"/>
                <a:cs typeface="Times"/>
              </a:defRPr>
            </a:lvl2pPr>
            <a:lvl3pPr>
              <a:defRPr>
                <a:latin typeface="Times"/>
                <a:cs typeface="Times"/>
              </a:defRPr>
            </a:lvl3pPr>
            <a:lvl4pPr>
              <a:defRPr>
                <a:latin typeface="Times"/>
                <a:cs typeface="Times"/>
              </a:defRPr>
            </a:lvl4pPr>
            <a:lvl5pPr>
              <a:defRPr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92900" y="65182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D88D204-3319-4F59-A594-B30C3BD19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C5B7C-CA78-4111-835D-1237CE4A1998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6DA74-B051-460C-ADAB-89DAF601C6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D41B8C-C1A2-48F8-B6FC-29098C40712F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AFFC0-FB07-4278-BF80-A43E559F13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0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2491BA-5D75-4931-B132-405F3BF07D02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5BE03-60D5-48F8-B398-A1922D2E5B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9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088D4-C033-401D-931A-7A786FE35A69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1C6CA-84DF-42F3-936E-0011609F3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6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0D949-6225-4D13-B979-D6711C373DD0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93642-ADEC-43B0-AC21-29D94FA119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1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13F6AD-7558-45E3-BC3B-35A59D6351E5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75541-82E9-4545-B297-6462FB8A1B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7AF3C6-35F0-40C8-AD5D-C8223C9C1AE9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3C9C9-1A81-45E5-B9C9-44466F88C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9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fld id="{A42789FC-923D-4AFC-8F0A-2C940CBD0FE2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fld id="{7463B6F7-F3B7-4428-B32B-5C2A38348F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ＭＳ Ｐゴシック" pitchFamily="26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>
              <a:latin typeface="Times" pitchFamily="26" charset="0"/>
              <a:cs typeface="Times" pitchFamily="26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latin typeface="Times" pitchFamily="26" charset="0"/>
              <a:cs typeface="Times" pitchFamily="2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Times" pitchFamily="26" charset="0"/>
              <a:cs typeface="Times" pitchFamily="26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21700" cy="4724400"/>
          </a:xfrm>
        </p:spPr>
        <p:txBody>
          <a:bodyPr/>
          <a:lstStyle/>
          <a:p>
            <a:r>
              <a:rPr lang="en-US" dirty="0" smtClean="0">
                <a:latin typeface="Times" pitchFamily="26" charset="0"/>
                <a:cs typeface="Times" pitchFamily="26" charset="0"/>
              </a:rPr>
              <a:t>Type text here</a:t>
            </a:r>
            <a:endParaRPr lang="en-US" dirty="0" smtClean="0">
              <a:latin typeface="Times" pitchFamily="26" charset="0"/>
              <a:cs typeface="Times" pitchFamily="26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/object&gt;&lt;object type=&quot;8&quot; unique_id=&quot;1000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Integer 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 Pichon</dc:creator>
  <cp:lastModifiedBy>Todd Brechbill</cp:lastModifiedBy>
  <cp:revision>2</cp:revision>
  <dcterms:created xsi:type="dcterms:W3CDTF">2008-07-24T20:24:32Z</dcterms:created>
  <dcterms:modified xsi:type="dcterms:W3CDTF">2015-08-11T20:21:12Z</dcterms:modified>
</cp:coreProperties>
</file>