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6858000" cy="9144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666" y="-7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8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4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0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E538-E451-4F52-8040-F59C056EA72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5C7C-EA63-4395-BC0E-936E2B56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" r="36042"/>
          <a:stretch/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za" pitchFamily="18" charset="0"/>
              </a:rPr>
              <a:t>Dear Conquest Leaders,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82254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Jupiter" pitchFamily="2" charset="0"/>
              </a:rPr>
              <a:t>Enter text here </a:t>
            </a:r>
            <a:endParaRPr lang="en-US" sz="1400" b="1" dirty="0">
              <a:latin typeface="Jupi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8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82254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Jupiter" pitchFamily="2" charset="0"/>
              </a:rPr>
              <a:t>Enter text here </a:t>
            </a:r>
            <a:endParaRPr lang="en-US" sz="1400" b="1" dirty="0">
              <a:latin typeface="Jupite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57200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za" pitchFamily="18" charset="0"/>
              </a:rPr>
              <a:t>TITLE HERE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5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911423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iza" pitchFamily="18" charset="0"/>
              </a:rPr>
              <a:t>TITLE HERE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Tiz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368623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Jupiter" pitchFamily="2" charset="0"/>
              </a:rPr>
              <a:t>Enter text here </a:t>
            </a:r>
            <a:endParaRPr lang="en-US" sz="1400" b="1" dirty="0">
              <a:latin typeface="Jupit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953869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Tiza" pitchFamily="18" charset="0"/>
              </a:rPr>
              <a:t>Enter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Tiza" pitchFamily="18" charset="0"/>
              </a:rPr>
              <a:t>Text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Tiza" pitchFamily="18" charset="0"/>
              </a:rPr>
              <a:t>here</a:t>
            </a:r>
            <a:endParaRPr lang="en-US" sz="1100" dirty="0">
              <a:solidFill>
                <a:schemeClr val="bg1"/>
              </a:solidFill>
              <a:latin typeface="Tiz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6934200"/>
            <a:ext cx="411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4C0000"/>
                </a:solidFill>
                <a:latin typeface="Jupiter" pitchFamily="2" charset="0"/>
              </a:rPr>
              <a:t>Enter contact number here </a:t>
            </a:r>
            <a:endParaRPr lang="en-US" sz="1100" b="1" dirty="0">
              <a:solidFill>
                <a:srgbClr val="4C0000"/>
              </a:solidFill>
              <a:latin typeface="Jupit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2500" y="7348210"/>
            <a:ext cx="411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4C0000"/>
                </a:solidFill>
                <a:latin typeface="Jupiter" pitchFamily="2" charset="0"/>
              </a:rPr>
              <a:t>Enter contact email here </a:t>
            </a:r>
            <a:endParaRPr lang="en-US" sz="1100" b="1" dirty="0">
              <a:solidFill>
                <a:srgbClr val="4C0000"/>
              </a:solidFill>
              <a:latin typeface="Jupi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69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9.0&quot;&gt;&lt;object type=&quot;1&quot; unique_id=&quot;10001&quot;&gt;&lt;object type=&quot;2&quot; unique_id=&quot;10153&quot;&gt;&lt;object type=&quot;3&quot; unique_id=&quot;10154&quot;&gt;&lt;property id=&quot;20148&quot; value=&quot;5&quot;/&gt;&lt;property id=&quot;20300&quot; value=&quot;Slide 1&quot;/&gt;&lt;property id=&quot;20307&quot; value=&quot;257&quot;/&gt;&lt;/object&gt;&lt;object type=&quot;3&quot; unique_id=&quot;10157&quot;&gt;&lt;property id=&quot;20148&quot; value=&quot;5&quot;/&gt;&lt;property id=&quot;20300&quot; value=&quot;Slide 2&quot;/&gt;&lt;property id=&quot;20307&quot; value=&quot;259&quot;/&gt;&lt;/object&gt;&lt;object type=&quot;3&quot; unique_id=&quot;10158&quot;&gt;&lt;property id=&quot;20148&quot; value=&quot;5&quot;/&gt;&lt;property id=&quot;20300&quot; value=&quot;Slide 3&quot;/&gt;&lt;property id=&quot;20307&quot; value=&quot;260&quot;/&gt;&lt;/object&gt;&lt;/object&gt;&lt;object type=&quot;8&quot; unique_id=&quot;1016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28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McMillan</dc:creator>
  <cp:lastModifiedBy>Todd Brechbill</cp:lastModifiedBy>
  <cp:revision>20</cp:revision>
  <dcterms:created xsi:type="dcterms:W3CDTF">2015-09-21T00:16:49Z</dcterms:created>
  <dcterms:modified xsi:type="dcterms:W3CDTF">2015-09-30T18:18:36Z</dcterms:modified>
</cp:coreProperties>
</file>