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6858000" cy="9144000" type="screen4x3"/>
  <p:notesSz cx="6858000" cy="9144000"/>
  <p:custDataLst>
    <p:tags r:id="rId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3714" y="-76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FE538-E451-4F52-8040-F59C056EA726}"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412756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FE538-E451-4F52-8040-F59C056EA726}"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26087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FE538-E451-4F52-8040-F59C056EA726}"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282122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FE538-E451-4F52-8040-F59C056EA726}"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3563417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FE538-E451-4F52-8040-F59C056EA726}"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306357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FE538-E451-4F52-8040-F59C056EA726}"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3099584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FE538-E451-4F52-8040-F59C056EA726}" type="datetimeFigureOut">
              <a:rPr lang="en-US" smtClean="0"/>
              <a:t>9/30/2015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553748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FE538-E451-4F52-8040-F59C056EA726}" type="datetimeFigureOut">
              <a:rPr lang="en-US" smtClean="0"/>
              <a:t>9/30/2015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26973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FE538-E451-4F52-8040-F59C056EA726}" type="datetimeFigureOut">
              <a:rPr lang="en-US" smtClean="0"/>
              <a:t>9/30/2015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237825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FE538-E451-4F52-8040-F59C056EA726}"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131344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FE538-E451-4F52-8040-F59C056EA726}"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238260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59FE538-E451-4F52-8040-F59C056EA726}" type="datetimeFigureOut">
              <a:rPr lang="en-US" smtClean="0"/>
              <a:t>9/30/2015</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1005C7C-EA63-4395-BC0E-936E2B5681E1}" type="slidenum">
              <a:rPr lang="en-US" smtClean="0"/>
              <a:t>‹#›</a:t>
            </a:fld>
            <a:endParaRPr lang="en-US"/>
          </a:p>
        </p:txBody>
      </p:sp>
    </p:spTree>
    <p:extLst>
      <p:ext uri="{BB962C8B-B14F-4D97-AF65-F5344CB8AC3E}">
        <p14:creationId xmlns:p14="http://schemas.microsoft.com/office/powerpoint/2010/main" val="1895409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27"/>
          <a:stretch/>
        </p:blipFill>
        <p:spPr>
          <a:xfrm>
            <a:off x="0" y="0"/>
            <a:ext cx="6858000" cy="9144000"/>
          </a:xfrm>
          <a:prstGeom prst="rect">
            <a:avLst/>
          </a:prstGeom>
        </p:spPr>
      </p:pic>
      <p:sp>
        <p:nvSpPr>
          <p:cNvPr id="2" name="Rectangle 1"/>
          <p:cNvSpPr/>
          <p:nvPr/>
        </p:nvSpPr>
        <p:spPr>
          <a:xfrm>
            <a:off x="342900" y="6082605"/>
            <a:ext cx="6134100" cy="1323439"/>
          </a:xfrm>
          <a:prstGeom prst="rect">
            <a:avLst/>
          </a:prstGeom>
        </p:spPr>
        <p:txBody>
          <a:bodyPr wrap="square">
            <a:spAutoFit/>
          </a:bodyPr>
          <a:lstStyle/>
          <a:p>
            <a:pPr algn="just"/>
            <a:r>
              <a:rPr lang="en-US" sz="1000" dirty="0" smtClean="0"/>
              <a:t>Charity is </a:t>
            </a:r>
            <a:r>
              <a:rPr lang="en-US" sz="1000" dirty="0"/>
              <a:t>s</a:t>
            </a:r>
            <a:r>
              <a:rPr lang="en-US" sz="1000" dirty="0" smtClean="0"/>
              <a:t>imple – love people as God would love them. So why is it such a hard virtue to put into practice? Probably because it means we have to forget about ourselves and put the other person first.  We have to change our priorities. That may mean to glance up from our phone or tablet to look around at the needs of others. It may mean to stop what we are doing and change our plans to help someone in need. Charity may be as easy as just listening to someone who is lonely.</a:t>
            </a:r>
            <a:r>
              <a:rPr lang="en-US" sz="1000" dirty="0"/>
              <a:t> There is a trick to living charity if it does not come naturally to you. Plug into the Holy Spirit! Many people wonder what kind of relationship we can have with the Holy Spirit every day. He is the Spirit of Love, the Great Consoler. He can inspire us and point out things we may miss to help us live the virtue of </a:t>
            </a:r>
            <a:r>
              <a:rPr lang="en-US" sz="1000" dirty="0" smtClean="0"/>
              <a:t>charity. </a:t>
            </a:r>
            <a:endParaRPr lang="en-US" sz="1000" dirty="0"/>
          </a:p>
        </p:txBody>
      </p:sp>
      <p:sp>
        <p:nvSpPr>
          <p:cNvPr id="4" name="Rectangle 3"/>
          <p:cNvSpPr/>
          <p:nvPr/>
        </p:nvSpPr>
        <p:spPr>
          <a:xfrm>
            <a:off x="342900" y="4248834"/>
            <a:ext cx="1714500" cy="1015663"/>
          </a:xfrm>
          <a:prstGeom prst="rect">
            <a:avLst/>
          </a:prstGeom>
        </p:spPr>
        <p:txBody>
          <a:bodyPr wrap="square">
            <a:spAutoFit/>
          </a:bodyPr>
          <a:lstStyle/>
          <a:p>
            <a:pPr algn="just"/>
            <a:r>
              <a:rPr lang="en-US" sz="1000" dirty="0"/>
              <a:t>God created us out of free and unselfish love….Out of the “surplus” of his love he created us. He wanted to share his endless joy with us, who are creatures of his love.</a:t>
            </a:r>
          </a:p>
        </p:txBody>
      </p:sp>
      <p:sp>
        <p:nvSpPr>
          <p:cNvPr id="5" name="Rectangle 4"/>
          <p:cNvSpPr/>
          <p:nvPr/>
        </p:nvSpPr>
        <p:spPr>
          <a:xfrm>
            <a:off x="2286000" y="1676400"/>
            <a:ext cx="4114800" cy="3647152"/>
          </a:xfrm>
          <a:prstGeom prst="rect">
            <a:avLst/>
          </a:prstGeom>
        </p:spPr>
        <p:txBody>
          <a:bodyPr wrap="square">
            <a:spAutoFit/>
          </a:bodyPr>
          <a:lstStyle/>
          <a:p>
            <a:pPr algn="just"/>
            <a:r>
              <a:rPr lang="en-US" sz="1050" dirty="0"/>
              <a:t>Miguel Jose Serra was born in Spain in 1713, and took the name of </a:t>
            </a:r>
            <a:r>
              <a:rPr lang="en-US" sz="1050" dirty="0" err="1"/>
              <a:t>Junipero</a:t>
            </a:r>
            <a:r>
              <a:rPr lang="en-US" sz="1050" dirty="0"/>
              <a:t> when he entered the Franciscan Order. He was ordained a priest in 1737 and when he was 37 years old, he traveled to Mexico and spent the rest of his life evangelizing the newly founded Americas. He was once bitten by a snake and suffered from it throughout his life, though he continued to make his journeys on foot whenever necessary. Father Serra took over the missions in California stretching from San Diego to San Francisco.  He was in a large part responsible for the foundation and spread of the Church on the West Coast of the United States when it was still mission territory</a:t>
            </a:r>
            <a:r>
              <a:rPr lang="en-US" sz="1050" dirty="0" smtClean="0"/>
              <a:t>. He </a:t>
            </a:r>
            <a:r>
              <a:rPr lang="en-US" sz="1050" dirty="0"/>
              <a:t>founded twenty-one missions and converted thousands of people. The people in the missions were not just taught the faith. They were taught methods of agriculture, cattle raising, and arts and crafts. He brought to California the European products that eventually became central to the state’s agriculture empire: oranges, lemons, olives, figs, grapes, and vegetables, as well as cattle, sheep, goats, and horses</a:t>
            </a:r>
            <a:r>
              <a:rPr lang="en-US" sz="1050" dirty="0" smtClean="0"/>
              <a:t>. He </a:t>
            </a:r>
            <a:r>
              <a:rPr lang="en-US" sz="1050" dirty="0"/>
              <a:t>suffered intensely from his crippled leg yet he would visit all of his missions  from San Diego to San Francisco, traveling more than 600 miles in the process, in order to give the sacrament of confirmation to all who had been baptized. He confirmed over 5000 people</a:t>
            </a:r>
            <a:r>
              <a:rPr lang="en-US" sz="1050" dirty="0" smtClean="0"/>
              <a:t>. He </a:t>
            </a:r>
            <a:r>
              <a:rPr lang="en-US" sz="1050" dirty="0"/>
              <a:t>died in 1784, worn out by his apostolic labors. He was beatified by Pope John Paul II in 1988 and Pope Francis </a:t>
            </a:r>
            <a:r>
              <a:rPr lang="en-US" sz="1050" dirty="0" smtClean="0"/>
              <a:t>canonized </a:t>
            </a:r>
            <a:r>
              <a:rPr lang="en-US" sz="1050" dirty="0"/>
              <a:t>him </a:t>
            </a:r>
            <a:r>
              <a:rPr lang="en-US" sz="1050" dirty="0" smtClean="0"/>
              <a:t>on </a:t>
            </a:r>
            <a:r>
              <a:rPr lang="en-US" sz="1050" dirty="0"/>
              <a:t>September </a:t>
            </a:r>
            <a:r>
              <a:rPr lang="en-US" sz="1050" dirty="0" smtClean="0"/>
              <a:t>23</a:t>
            </a:r>
            <a:r>
              <a:rPr lang="en-US" sz="1050" baseline="30000" dirty="0" smtClean="0"/>
              <a:t>rd</a:t>
            </a:r>
            <a:r>
              <a:rPr lang="en-US" sz="1050" dirty="0" smtClean="0"/>
              <a:t>, 2015</a:t>
            </a:r>
            <a:r>
              <a:rPr lang="en-US" sz="1050" dirty="0"/>
              <a:t>. His feast day is July 1</a:t>
            </a:r>
            <a:r>
              <a:rPr lang="en-US" sz="1050" baseline="30000" dirty="0"/>
              <a:t>st</a:t>
            </a:r>
            <a:r>
              <a:rPr lang="en-US" sz="1050" dirty="0"/>
              <a:t>.</a:t>
            </a:r>
          </a:p>
        </p:txBody>
      </p:sp>
    </p:spTree>
    <p:extLst>
      <p:ext uri="{BB962C8B-B14F-4D97-AF65-F5344CB8AC3E}">
        <p14:creationId xmlns:p14="http://schemas.microsoft.com/office/powerpoint/2010/main" val="3174400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084&quot;&gt;&lt;object type=&quot;3&quot; unique_id=&quot;10086&quot;&gt;&lt;property id=&quot;20148&quot; value=&quot;5&quot;/&gt;&lt;property id=&quot;20300&quot; value=&quot;Slide 1&quot;/&gt;&lt;property id=&quot;20307&quot; value=&quot;258&quot;/&gt;&lt;/object&gt;&lt;/object&gt;&lt;object type=&quot;8&quot; unique_id=&quot;1009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180</Words>
  <Application>Microsoft Office PowerPoint</Application>
  <PresentationFormat>On-screen Show (4:3)</PresentationFormat>
  <Paragraphs>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Nadine McMillan</dc:creator>
  <cp:lastModifiedBy>Todd Brechbill</cp:lastModifiedBy>
  <cp:revision>21</cp:revision>
  <dcterms:created xsi:type="dcterms:W3CDTF">2015-09-21T00:16:49Z</dcterms:created>
  <dcterms:modified xsi:type="dcterms:W3CDTF">2015-09-30T18:18:20Z</dcterms:modified>
</cp:coreProperties>
</file>