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6858000" cy="9144000" type="screen4x3"/>
  <p:notesSz cx="6858000" cy="9144000"/>
  <p:custDataLst>
    <p:tags r:id="rId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714" y="-7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412756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608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82122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356341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FE538-E451-4F52-8040-F59C056EA726}"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306357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FE538-E451-4F52-8040-F59C056EA726}"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309958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FE538-E451-4F52-8040-F59C056EA726}"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55374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FE538-E451-4F52-8040-F59C056EA726}"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6973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E538-E451-4F52-8040-F59C056EA726}"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37825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FE538-E451-4F52-8040-F59C056EA726}"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131344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FE538-E451-4F52-8040-F59C056EA726}"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05C7C-EA63-4395-BC0E-936E2B5681E1}" type="slidenum">
              <a:rPr lang="en-US" smtClean="0"/>
              <a:t>‹#›</a:t>
            </a:fld>
            <a:endParaRPr lang="en-US"/>
          </a:p>
        </p:txBody>
      </p:sp>
    </p:spTree>
    <p:extLst>
      <p:ext uri="{BB962C8B-B14F-4D97-AF65-F5344CB8AC3E}">
        <p14:creationId xmlns:p14="http://schemas.microsoft.com/office/powerpoint/2010/main" val="238260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59FE538-E451-4F52-8040-F59C056EA726}" type="datetimeFigureOut">
              <a:rPr lang="en-US" smtClean="0"/>
              <a:t>9/30/2015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1005C7C-EA63-4395-BC0E-936E2B5681E1}" type="slidenum">
              <a:rPr lang="en-US" smtClean="0"/>
              <a:t>‹#›</a:t>
            </a:fld>
            <a:endParaRPr lang="en-US"/>
          </a:p>
        </p:txBody>
      </p:sp>
    </p:spTree>
    <p:extLst>
      <p:ext uri="{BB962C8B-B14F-4D97-AF65-F5344CB8AC3E}">
        <p14:creationId xmlns:p14="http://schemas.microsoft.com/office/powerpoint/2010/main" val="189540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96"/>
            <a:ext cx="6858000" cy="9215404"/>
          </a:xfrm>
          <a:prstGeom prst="rect">
            <a:avLst/>
          </a:prstGeom>
        </p:spPr>
      </p:pic>
      <p:sp>
        <p:nvSpPr>
          <p:cNvPr id="3" name="Rectangle 2"/>
          <p:cNvSpPr/>
          <p:nvPr/>
        </p:nvSpPr>
        <p:spPr>
          <a:xfrm>
            <a:off x="381000" y="6067961"/>
            <a:ext cx="6096000" cy="1323439"/>
          </a:xfrm>
          <a:prstGeom prst="rect">
            <a:avLst/>
          </a:prstGeom>
        </p:spPr>
        <p:txBody>
          <a:bodyPr wrap="square">
            <a:spAutoFit/>
          </a:bodyPr>
          <a:lstStyle/>
          <a:p>
            <a:pPr algn="just"/>
            <a:r>
              <a:rPr lang="en-US" sz="1000" dirty="0"/>
              <a:t>Kindness is one of the fruits of the Holy Spirit. Kindness is being gentle, thoughtful, helpful, and forgiving at times when it would be so easy to be angry. Christians should be ambassadors of kindness. A kind word can conquer anger, calm the spirit, and even start a friendship. Christians should be kind. But kindness is not exclusively Christian. We commonly hear reference to “random acts of kindness.” No other virtue is better identified with the heart. Small acts of watchful kindness can go a long way.  The kind look, gesture, or word can be as beneficial as the kind deed. Washington Irving wrote: “How truly is a kind heart a fountain of gladness, making everything in its vicinity to freshen into smiles.” Mark Twain wrote : “ Kindness is the virtue that the deaf can hear and the blind can see.”</a:t>
            </a:r>
          </a:p>
        </p:txBody>
      </p:sp>
      <p:sp>
        <p:nvSpPr>
          <p:cNvPr id="4" name="Rectangle 3"/>
          <p:cNvSpPr/>
          <p:nvPr/>
        </p:nvSpPr>
        <p:spPr>
          <a:xfrm>
            <a:off x="304800" y="4486870"/>
            <a:ext cx="1752600" cy="923330"/>
          </a:xfrm>
          <a:prstGeom prst="rect">
            <a:avLst/>
          </a:prstGeom>
        </p:spPr>
        <p:txBody>
          <a:bodyPr wrap="square">
            <a:spAutoFit/>
          </a:bodyPr>
          <a:lstStyle/>
          <a:p>
            <a:pPr algn="just"/>
            <a:r>
              <a:rPr lang="en-US" sz="900" dirty="0"/>
              <a:t>All men are equal in God’s sight insofar as all have the same Creator, all were created in the same image of God with a rational soul, and all have the same Redeemer. </a:t>
            </a:r>
          </a:p>
        </p:txBody>
      </p:sp>
      <p:sp>
        <p:nvSpPr>
          <p:cNvPr id="5" name="Rectangle 4"/>
          <p:cNvSpPr/>
          <p:nvPr/>
        </p:nvSpPr>
        <p:spPr>
          <a:xfrm>
            <a:off x="2286000" y="1730038"/>
            <a:ext cx="4191000" cy="3908762"/>
          </a:xfrm>
          <a:prstGeom prst="rect">
            <a:avLst/>
          </a:prstGeom>
        </p:spPr>
        <p:txBody>
          <a:bodyPr wrap="square">
            <a:spAutoFit/>
          </a:bodyPr>
          <a:lstStyle/>
          <a:p>
            <a:pPr algn="just"/>
            <a:r>
              <a:rPr lang="en-US" sz="1000" dirty="0"/>
              <a:t>Blessed Carlo Gnocchi was born in 1902 in Italy. When he was only 5 years old, his father passed away and his family moved to live with relatives. Within a few years, both of his brothers died from tuberculosis. He grew up with his mother in a devout Catholic home.  Early in his youth, he decided he wanted to be a priest and was ordained when he was 23 years old. Gnocchi's focus, since the first years of his priesthood, was the upbringing and education of the youth in his parish. He worked as a chaplain in many Catholic schools. During World War II, he was a military chaplain and sent to Greece. His troop was then sent to Russia, where he almost died from the cold and frostbite that took the lives of many service men there. As a survivor, when he returned to </a:t>
            </a:r>
            <a:r>
              <a:rPr lang="en-US" sz="1000" dirty="0" err="1"/>
              <a:t>Itlay</a:t>
            </a:r>
            <a:r>
              <a:rPr lang="en-US" sz="1000" dirty="0"/>
              <a:t> he took it upon himself to visit each of the families of the deceased to tell them the final words of their family members. He strove to ease the wounds of suffering and misery created by the war. He helped Jews flee to Switzerland and wrote many articles against the occupying forces. He was imprisoned more than once for doing so but was released. After the war, </a:t>
            </a:r>
            <a:r>
              <a:rPr lang="en-US" sz="1000" dirty="0" err="1"/>
              <a:t>Fr</a:t>
            </a:r>
            <a:r>
              <a:rPr lang="en-US" sz="1000" dirty="0"/>
              <a:t> Carlo felt called to help the youngest people affected by the war – orphans,  wounded, handicapped and sick children. He started homes and a vast network of schools and organizations across Italy to take care of  these children.  He spent the rest of his life making sure these organizations helped the youth and he died in 1956 when he was 53 years old from cancer. His funeral was attended by thousands of children from the schools and homes he opened. Many miracles have been attributed to </a:t>
            </a:r>
            <a:r>
              <a:rPr lang="en-US" sz="1000" dirty="0" err="1"/>
              <a:t>Fr</a:t>
            </a:r>
            <a:r>
              <a:rPr lang="en-US" sz="1000" dirty="0"/>
              <a:t> Carlo. He was beatified in 2009. </a:t>
            </a:r>
          </a:p>
          <a:p>
            <a:pPr algn="just"/>
            <a:endParaRPr lang="en-US" dirty="0"/>
          </a:p>
        </p:txBody>
      </p:sp>
    </p:spTree>
    <p:extLst>
      <p:ext uri="{BB962C8B-B14F-4D97-AF65-F5344CB8AC3E}">
        <p14:creationId xmlns:p14="http://schemas.microsoft.com/office/powerpoint/2010/main" val="972671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15&quot;&gt;&lt;object type=&quot;3&quot; unique_id=&quot;10018&quot;&gt;&lt;property id=&quot;20148&quot; value=&quot;5&quot;/&gt;&lt;property id=&quot;20300&quot; value=&quot;Slide 1&quot;/&gt;&lt;property id=&quot;20307&quot; value=&quot;261&quot;/&gt;&lt;/object&gt;&lt;/object&gt;&lt;object type=&quot;8&quot; unique_id=&quot;1002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538</Words>
  <Application>Microsoft Office PowerPoint</Application>
  <PresentationFormat>On-screen Show (4:3)</PresentationFormat>
  <Paragraphs>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McMillan</dc:creator>
  <cp:lastModifiedBy>Todd Brechbill</cp:lastModifiedBy>
  <cp:revision>21</cp:revision>
  <dcterms:created xsi:type="dcterms:W3CDTF">2015-09-21T00:16:49Z</dcterms:created>
  <dcterms:modified xsi:type="dcterms:W3CDTF">2015-09-30T18:17:17Z</dcterms:modified>
</cp:coreProperties>
</file>