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</p:sldIdLst>
  <p:sldSz cx="5029200" cy="77724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546" y="-84"/>
      </p:cViewPr>
      <p:guideLst>
        <p:guide orient="horz" pos="2448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2414484"/>
            <a:ext cx="427482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4404360"/>
            <a:ext cx="352044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4627" y="415610"/>
            <a:ext cx="848678" cy="88411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6" y="415610"/>
            <a:ext cx="2462213" cy="8841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" y="4994489"/>
            <a:ext cx="427482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" y="3294275"/>
            <a:ext cx="427482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7" y="2418083"/>
            <a:ext cx="1655445" cy="68386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7862" y="2418083"/>
            <a:ext cx="1655445" cy="68386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311256"/>
            <a:ext cx="452628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3" y="1739795"/>
            <a:ext cx="222210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3" y="2464859"/>
            <a:ext cx="222210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764" y="1739795"/>
            <a:ext cx="2222976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4" y="2464859"/>
            <a:ext cx="2222976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1" y="309457"/>
            <a:ext cx="1654572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9" y="309457"/>
            <a:ext cx="2811463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1" y="1626447"/>
            <a:ext cx="1654572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8" y="5440683"/>
            <a:ext cx="301752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5758" y="694478"/>
            <a:ext cx="301752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758" y="6082986"/>
            <a:ext cx="301752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311256"/>
            <a:ext cx="452628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813564"/>
            <a:ext cx="452628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7203864"/>
            <a:ext cx="11734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229F-8FAE-4983-B340-8D30CA1FD77F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8310" y="7203864"/>
            <a:ext cx="1592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4260" y="7203864"/>
            <a:ext cx="11734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081C-1133-48E4-8EE9-E6C1AAEE0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 CQ Brochure 2013-14 for Local Clubsprint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029200" cy="782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772562"/>
            <a:ext cx="4381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Enter a message about your club activities here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4" name="Picture 3" descr="CHCQ Brochure for Clubs to Print Inside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029200" cy="782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772562"/>
            <a:ext cx="4381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Enter a message about your club activities here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4" name="Picture 3" descr="CHCQ Brochure for Clubs to Print Inside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029200" cy="782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743033"/>
            <a:ext cx="396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Enter a message about your club activities here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" y="0"/>
            <a:ext cx="5026972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191002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Enter your club information here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/object&gt;&lt;object type=&quot;8&quot; unique_id=&quot;1001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</Words>
  <Application>Microsoft Office PowerPoint</Application>
  <PresentationFormat>Custom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Nadine McMillan</dc:creator>
  <cp:lastModifiedBy>Todd Brechbill</cp:lastModifiedBy>
  <cp:revision>4</cp:revision>
  <dcterms:created xsi:type="dcterms:W3CDTF">2013-08-20T15:30:51Z</dcterms:created>
  <dcterms:modified xsi:type="dcterms:W3CDTF">2015-08-11T20:05:44Z</dcterms:modified>
</cp:coreProperties>
</file>