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23" y="-2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24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3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4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6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4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2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57A1A-736B-49D1-8D1E-0FDCD2075ED1}" type="datetimeFigureOut">
              <a:rPr lang="en-US" smtClean="0"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5" t="5826" r="4545" b="6796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894172" y="533400"/>
            <a:ext cx="3355657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AUGUST 2015</a:t>
            </a:r>
            <a:endParaRPr lang="en-US" sz="1600" dirty="0">
              <a:solidFill>
                <a:schemeClr val="accent2">
                  <a:lumMod val="50000"/>
                </a:schemeClr>
              </a:solidFill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	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algn="ctr">
              <a:tabLst>
                <a:tab pos="228600" algn="l"/>
              </a:tabLst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SEPTEMBER 2015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OCTOBER 2015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algn="ctr">
              <a:tabLst>
                <a:tab pos="228600" algn="l"/>
              </a:tabLst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NOVEMBER 2015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DECEMBER 2015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304800" algn="l"/>
              </a:tabLst>
            </a:pPr>
            <a:r>
              <a:rPr lang="en-US" sz="8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3728" y="1789093"/>
            <a:ext cx="2315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For more information about our </a:t>
            </a:r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Conquest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Club Activities, contact:    Name  Last Name;  Phone ; email.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134954"/>
              </p:ext>
            </p:extLst>
          </p:nvPr>
        </p:nvGraphicFramePr>
        <p:xfrm>
          <a:off x="585424" y="2941320"/>
          <a:ext cx="2111375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August 2015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593736"/>
              </p:ext>
            </p:extLst>
          </p:nvPr>
        </p:nvGraphicFramePr>
        <p:xfrm>
          <a:off x="628968" y="4846320"/>
          <a:ext cx="2111375" cy="155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September 2015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966262"/>
              </p:ext>
            </p:extLst>
          </p:nvPr>
        </p:nvGraphicFramePr>
        <p:xfrm>
          <a:off x="6324600" y="1032302"/>
          <a:ext cx="2111375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October 2015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6257" y="1331893"/>
            <a:ext cx="2130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Arial"/>
              </a:rPr>
              <a:t>CLUB NAME</a:t>
            </a:r>
            <a:endParaRPr lang="en-US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/>
              <a:ea typeface="Times New Roman"/>
              <a:cs typeface="Times New Roman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051535"/>
              </p:ext>
            </p:extLst>
          </p:nvPr>
        </p:nvGraphicFramePr>
        <p:xfrm>
          <a:off x="6343967" y="28194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November 2015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094563"/>
              </p:ext>
            </p:extLst>
          </p:nvPr>
        </p:nvGraphicFramePr>
        <p:xfrm>
          <a:off x="6346825" y="45720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December 2015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Th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78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5" t="5826" r="4545" b="6796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894172" y="533400"/>
            <a:ext cx="3355657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 smtClean="0">
              <a:effectLst/>
              <a:latin typeface="Garamond"/>
              <a:ea typeface="Times New Roman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JANUARY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 2016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	</a:t>
            </a:r>
            <a:r>
              <a:rPr lang="en-US" sz="1000" dirty="0" smtClean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 smtClean="0">
              <a:effectLst/>
              <a:latin typeface="Garamond"/>
              <a:ea typeface="Times New Roman"/>
              <a:cs typeface="Times New Roman"/>
            </a:endParaRPr>
          </a:p>
          <a:p>
            <a:pPr algn="ctr">
              <a:tabLst>
                <a:tab pos="228600" algn="l"/>
              </a:tabLst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FEBRUARY 2016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MARCH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APRIL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indent="-914400"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r>
              <a:rPr lang="en-US" sz="1000" dirty="0" smtClean="0">
                <a:effectLst/>
                <a:latin typeface="Calibri"/>
                <a:ea typeface="Times New Roman"/>
                <a:cs typeface="Times New Roman"/>
              </a:rPr>
              <a:t>                               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MAY 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r>
              <a:rPr lang="en-US" sz="1400" b="1" dirty="0">
                <a:solidFill>
                  <a:srgbClr val="FF3399"/>
                </a:solidFill>
                <a:ea typeface="Times New Roman"/>
                <a:cs typeface="Times New Roman"/>
              </a:rPr>
              <a:t>                 </a:t>
            </a:r>
            <a:endParaRPr lang="en-US" sz="1400" b="1" dirty="0" smtClean="0">
              <a:solidFill>
                <a:srgbClr val="FF3399"/>
              </a:solidFill>
              <a:ea typeface="Times New Roman"/>
              <a:cs typeface="Times New Roman"/>
            </a:endParaRPr>
          </a:p>
          <a:p>
            <a:pPr marL="914400" indent="-914400">
              <a:tabLst>
                <a:tab pos="228600" algn="l"/>
              </a:tabLst>
            </a:pPr>
            <a:r>
              <a:rPr lang="en-US" sz="1400" b="1" dirty="0">
                <a:solidFill>
                  <a:srgbClr val="FF3399"/>
                </a:solidFill>
                <a:ea typeface="Times New Roman"/>
                <a:cs typeface="Times New Roman"/>
              </a:rPr>
              <a:t> </a:t>
            </a:r>
            <a:r>
              <a:rPr lang="en-US" sz="1400" b="1" dirty="0" smtClean="0">
                <a:solidFill>
                  <a:srgbClr val="FF3399"/>
                </a:solidFill>
                <a:ea typeface="Times New Roman"/>
                <a:cs typeface="Times New Roman"/>
              </a:rPr>
              <a:t>                         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JUNE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>
              <a:tabLst>
                <a:tab pos="228600" algn="l"/>
              </a:tabLst>
            </a:pPr>
            <a:r>
              <a:rPr lang="en-US" sz="1000" dirty="0">
                <a:ea typeface="Times New Roman"/>
                <a:cs typeface="Times New Roman"/>
              </a:rPr>
              <a:t>	Date 	Time- Activity </a:t>
            </a:r>
            <a:endParaRPr lang="en-US" sz="1000" dirty="0" smtClean="0">
              <a:effectLst/>
              <a:latin typeface="Garamond"/>
              <a:ea typeface="Times New Roman"/>
              <a:cs typeface="Times New Roman"/>
            </a:endParaRPr>
          </a:p>
          <a:p>
            <a:pPr>
              <a:tabLst>
                <a:tab pos="228600" algn="l"/>
              </a:tabLst>
            </a:pPr>
            <a:r>
              <a:rPr lang="en-US" sz="1000" dirty="0">
                <a:ea typeface="Times New Roman"/>
                <a:cs typeface="Times New Roman"/>
              </a:rPr>
              <a:t>	Date 	Time- Activity </a:t>
            </a:r>
            <a:endParaRPr lang="en-US" sz="1000" dirty="0" smtClean="0">
              <a:effectLst/>
              <a:latin typeface="Garamond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3728" y="1789093"/>
            <a:ext cx="2315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Our Summer Camp will be held from Month day – Month day. More information to come! </a:t>
            </a:r>
            <a:endParaRPr 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6257" y="1371600"/>
            <a:ext cx="2130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Arial"/>
              </a:rPr>
              <a:t>CLUB NAME</a:t>
            </a:r>
            <a:endParaRPr lang="en-US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/>
              <a:ea typeface="Times New Roman"/>
              <a:cs typeface="Times New Roman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162789"/>
              </p:ext>
            </p:extLst>
          </p:nvPr>
        </p:nvGraphicFramePr>
        <p:xfrm>
          <a:off x="566511" y="2855740"/>
          <a:ext cx="2111375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January 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219240"/>
              </p:ext>
            </p:extLst>
          </p:nvPr>
        </p:nvGraphicFramePr>
        <p:xfrm>
          <a:off x="609600" y="47244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February 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855071"/>
              </p:ext>
            </p:extLst>
          </p:nvPr>
        </p:nvGraphicFramePr>
        <p:xfrm>
          <a:off x="6499225" y="6858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March 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284390"/>
              </p:ext>
            </p:extLst>
          </p:nvPr>
        </p:nvGraphicFramePr>
        <p:xfrm>
          <a:off x="6477000" y="2286000"/>
          <a:ext cx="211137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April 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399691"/>
              </p:ext>
            </p:extLst>
          </p:nvPr>
        </p:nvGraphicFramePr>
        <p:xfrm>
          <a:off x="6499225" y="3657600"/>
          <a:ext cx="211137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May 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540638"/>
              </p:ext>
            </p:extLst>
          </p:nvPr>
        </p:nvGraphicFramePr>
        <p:xfrm>
          <a:off x="6499225" y="5029200"/>
          <a:ext cx="211137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June 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83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454</Words>
  <Application>Microsoft Office PowerPoint</Application>
  <PresentationFormat>On-screen Show (4:3)</PresentationFormat>
  <Paragraphs>548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Nadine McMillan</dc:creator>
  <cp:lastModifiedBy>Nadine McMillan</cp:lastModifiedBy>
  <cp:revision>5</cp:revision>
  <dcterms:created xsi:type="dcterms:W3CDTF">2015-07-21T13:08:16Z</dcterms:created>
  <dcterms:modified xsi:type="dcterms:W3CDTF">2015-08-04T18:31:51Z</dcterms:modified>
</cp:coreProperties>
</file>